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 id="2147483707" r:id="rId2"/>
  </p:sldMasterIdLst>
  <p:notesMasterIdLst>
    <p:notesMasterId r:id="rId21"/>
  </p:notesMasterIdLst>
  <p:sldIdLst>
    <p:sldId id="635" r:id="rId3"/>
    <p:sldId id="258" r:id="rId4"/>
    <p:sldId id="640" r:id="rId5"/>
    <p:sldId id="1729" r:id="rId6"/>
    <p:sldId id="1730" r:id="rId7"/>
    <p:sldId id="1731" r:id="rId8"/>
    <p:sldId id="1732" r:id="rId9"/>
    <p:sldId id="1733" r:id="rId10"/>
    <p:sldId id="1734" r:id="rId11"/>
    <p:sldId id="1735" r:id="rId12"/>
    <p:sldId id="1736" r:id="rId13"/>
    <p:sldId id="1737" r:id="rId14"/>
    <p:sldId id="1738" r:id="rId15"/>
    <p:sldId id="1739" r:id="rId16"/>
    <p:sldId id="1740" r:id="rId17"/>
    <p:sldId id="1741" r:id="rId18"/>
    <p:sldId id="1742" r:id="rId19"/>
    <p:sldId id="62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素材" id="{548E6020-DE2C-4A43-8C4A-E92BE1952416}">
          <p14:sldIdLst>
            <p14:sldId id="635"/>
            <p14:sldId id="258"/>
            <p14:sldId id="640"/>
            <p14:sldId id="1729"/>
            <p14:sldId id="1730"/>
            <p14:sldId id="1731"/>
            <p14:sldId id="1732"/>
            <p14:sldId id="1733"/>
            <p14:sldId id="1734"/>
            <p14:sldId id="1735"/>
            <p14:sldId id="1736"/>
            <p14:sldId id="1737"/>
            <p14:sldId id="1738"/>
            <p14:sldId id="1739"/>
            <p14:sldId id="1740"/>
            <p14:sldId id="1741"/>
            <p14:sldId id="1742"/>
            <p14:sldId id="62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杨 伟洲" initials="杨" lastIdx="1" clrIdx="0">
    <p:extLst>
      <p:ext uri="{19B8F6BF-5375-455C-9EA6-DF929625EA0E}">
        <p15:presenceInfo xmlns:p15="http://schemas.microsoft.com/office/powerpoint/2012/main" userId="42218d51efea374b" providerId="Windows Live"/>
      </p:ext>
    </p:extLst>
  </p:cmAuthor>
  <p:cmAuthor id="2" name="Fish Zheng" initials="FZ" lastIdx="1" clrIdx="1">
    <p:extLst>
      <p:ext uri="{19B8F6BF-5375-455C-9EA6-DF929625EA0E}">
        <p15:presenceInfo xmlns:p15="http://schemas.microsoft.com/office/powerpoint/2012/main" userId="784d355a392b2c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1"/>
    <a:srgbClr val="BFBFBF"/>
    <a:srgbClr val="CEAB6E"/>
    <a:srgbClr val="A6A6A6"/>
    <a:srgbClr val="B1B1B1"/>
    <a:srgbClr val="063771"/>
    <a:srgbClr val="222A35"/>
    <a:srgbClr val="A23341"/>
    <a:srgbClr val="DCDCDC"/>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34" autoAdjust="0"/>
    <p:restoredTop sz="96580" autoAdjust="0"/>
  </p:normalViewPr>
  <p:slideViewPr>
    <p:cSldViewPr snapToGrid="0">
      <p:cViewPr varScale="1">
        <p:scale>
          <a:sx n="84" d="100"/>
          <a:sy n="84" d="100"/>
        </p:scale>
        <p:origin x="101" y="144"/>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41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99999-22BB-4EB1-820B-6F546983B52B}" type="datetimeFigureOut">
              <a:rPr lang="zh-CN" altLang="en-US" smtClean="0"/>
              <a:t>2021/1/7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75D99-2AE7-49F1-BB03-59E2BF5579C1}" type="slidenum">
              <a:rPr lang="zh-CN" altLang="en-US" smtClean="0"/>
              <a:t>‹#›</a:t>
            </a:fld>
            <a:endParaRPr lang="zh-CN" altLang="en-US"/>
          </a:p>
        </p:txBody>
      </p:sp>
    </p:spTree>
    <p:extLst>
      <p:ext uri="{BB962C8B-B14F-4D97-AF65-F5344CB8AC3E}">
        <p14:creationId xmlns:p14="http://schemas.microsoft.com/office/powerpoint/2010/main" val="2271869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a:t>
            </a:fld>
            <a:endParaRPr lang="zh-CN" altLang="en-US"/>
          </a:p>
        </p:txBody>
      </p:sp>
    </p:spTree>
    <p:extLst>
      <p:ext uri="{BB962C8B-B14F-4D97-AF65-F5344CB8AC3E}">
        <p14:creationId xmlns:p14="http://schemas.microsoft.com/office/powerpoint/2010/main" val="116125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10</a:t>
            </a:fld>
            <a:endParaRPr lang="zh-CN" altLang="en-US"/>
          </a:p>
        </p:txBody>
      </p:sp>
    </p:spTree>
    <p:extLst>
      <p:ext uri="{BB962C8B-B14F-4D97-AF65-F5344CB8AC3E}">
        <p14:creationId xmlns:p14="http://schemas.microsoft.com/office/powerpoint/2010/main" val="1368886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11</a:t>
            </a:fld>
            <a:endParaRPr lang="zh-CN" altLang="en-US"/>
          </a:p>
        </p:txBody>
      </p:sp>
    </p:spTree>
    <p:extLst>
      <p:ext uri="{BB962C8B-B14F-4D97-AF65-F5344CB8AC3E}">
        <p14:creationId xmlns:p14="http://schemas.microsoft.com/office/powerpoint/2010/main" val="2482811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12</a:t>
            </a:fld>
            <a:endParaRPr lang="zh-CN" altLang="en-US"/>
          </a:p>
        </p:txBody>
      </p:sp>
    </p:spTree>
    <p:extLst>
      <p:ext uri="{BB962C8B-B14F-4D97-AF65-F5344CB8AC3E}">
        <p14:creationId xmlns:p14="http://schemas.microsoft.com/office/powerpoint/2010/main" val="1236266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13</a:t>
            </a:fld>
            <a:endParaRPr lang="zh-CN" altLang="en-US"/>
          </a:p>
        </p:txBody>
      </p:sp>
    </p:spTree>
    <p:extLst>
      <p:ext uri="{BB962C8B-B14F-4D97-AF65-F5344CB8AC3E}">
        <p14:creationId xmlns:p14="http://schemas.microsoft.com/office/powerpoint/2010/main" val="567012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14</a:t>
            </a:fld>
            <a:endParaRPr lang="zh-CN" altLang="en-US"/>
          </a:p>
        </p:txBody>
      </p:sp>
    </p:spTree>
    <p:extLst>
      <p:ext uri="{BB962C8B-B14F-4D97-AF65-F5344CB8AC3E}">
        <p14:creationId xmlns:p14="http://schemas.microsoft.com/office/powerpoint/2010/main" val="3827642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15</a:t>
            </a:fld>
            <a:endParaRPr lang="zh-CN" altLang="en-US"/>
          </a:p>
        </p:txBody>
      </p:sp>
    </p:spTree>
    <p:extLst>
      <p:ext uri="{BB962C8B-B14F-4D97-AF65-F5344CB8AC3E}">
        <p14:creationId xmlns:p14="http://schemas.microsoft.com/office/powerpoint/2010/main" val="1103490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16</a:t>
            </a:fld>
            <a:endParaRPr lang="zh-CN" altLang="en-US"/>
          </a:p>
        </p:txBody>
      </p:sp>
    </p:spTree>
    <p:extLst>
      <p:ext uri="{BB962C8B-B14F-4D97-AF65-F5344CB8AC3E}">
        <p14:creationId xmlns:p14="http://schemas.microsoft.com/office/powerpoint/2010/main" val="2917326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17</a:t>
            </a:fld>
            <a:endParaRPr lang="zh-CN" altLang="en-US"/>
          </a:p>
        </p:txBody>
      </p:sp>
    </p:spTree>
    <p:extLst>
      <p:ext uri="{BB962C8B-B14F-4D97-AF65-F5344CB8AC3E}">
        <p14:creationId xmlns:p14="http://schemas.microsoft.com/office/powerpoint/2010/main" val="208480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18</a:t>
            </a:fld>
            <a:endParaRPr lang="zh-CN" altLang="en-US"/>
          </a:p>
        </p:txBody>
      </p:sp>
    </p:spTree>
    <p:extLst>
      <p:ext uri="{BB962C8B-B14F-4D97-AF65-F5344CB8AC3E}">
        <p14:creationId xmlns:p14="http://schemas.microsoft.com/office/powerpoint/2010/main" val="253617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2</a:t>
            </a:fld>
            <a:endParaRPr lang="zh-CN" altLang="en-US"/>
          </a:p>
        </p:txBody>
      </p:sp>
    </p:spTree>
    <p:extLst>
      <p:ext uri="{BB962C8B-B14F-4D97-AF65-F5344CB8AC3E}">
        <p14:creationId xmlns:p14="http://schemas.microsoft.com/office/powerpoint/2010/main" val="250734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3</a:t>
            </a:fld>
            <a:endParaRPr lang="zh-CN" altLang="en-US"/>
          </a:p>
        </p:txBody>
      </p:sp>
    </p:spTree>
    <p:extLst>
      <p:ext uri="{BB962C8B-B14F-4D97-AF65-F5344CB8AC3E}">
        <p14:creationId xmlns:p14="http://schemas.microsoft.com/office/powerpoint/2010/main" val="128768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4</a:t>
            </a:fld>
            <a:endParaRPr lang="zh-CN" altLang="en-US"/>
          </a:p>
        </p:txBody>
      </p:sp>
    </p:spTree>
    <p:extLst>
      <p:ext uri="{BB962C8B-B14F-4D97-AF65-F5344CB8AC3E}">
        <p14:creationId xmlns:p14="http://schemas.microsoft.com/office/powerpoint/2010/main" val="3104995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5</a:t>
            </a:fld>
            <a:endParaRPr lang="zh-CN" altLang="en-US"/>
          </a:p>
        </p:txBody>
      </p:sp>
    </p:spTree>
    <p:extLst>
      <p:ext uri="{BB962C8B-B14F-4D97-AF65-F5344CB8AC3E}">
        <p14:creationId xmlns:p14="http://schemas.microsoft.com/office/powerpoint/2010/main" val="3413896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6</a:t>
            </a:fld>
            <a:endParaRPr lang="zh-CN" altLang="en-US"/>
          </a:p>
        </p:txBody>
      </p:sp>
    </p:spTree>
    <p:extLst>
      <p:ext uri="{BB962C8B-B14F-4D97-AF65-F5344CB8AC3E}">
        <p14:creationId xmlns:p14="http://schemas.microsoft.com/office/powerpoint/2010/main" val="2228855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7</a:t>
            </a:fld>
            <a:endParaRPr lang="zh-CN" altLang="en-US"/>
          </a:p>
        </p:txBody>
      </p:sp>
    </p:spTree>
    <p:extLst>
      <p:ext uri="{BB962C8B-B14F-4D97-AF65-F5344CB8AC3E}">
        <p14:creationId xmlns:p14="http://schemas.microsoft.com/office/powerpoint/2010/main" val="110284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8</a:t>
            </a:fld>
            <a:endParaRPr lang="zh-CN" altLang="en-US"/>
          </a:p>
        </p:txBody>
      </p:sp>
    </p:spTree>
    <p:extLst>
      <p:ext uri="{BB962C8B-B14F-4D97-AF65-F5344CB8AC3E}">
        <p14:creationId xmlns:p14="http://schemas.microsoft.com/office/powerpoint/2010/main" val="9862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9</a:t>
            </a:fld>
            <a:endParaRPr lang="zh-CN" altLang="en-US"/>
          </a:p>
        </p:txBody>
      </p:sp>
    </p:spTree>
    <p:extLst>
      <p:ext uri="{BB962C8B-B14F-4D97-AF65-F5344CB8AC3E}">
        <p14:creationId xmlns:p14="http://schemas.microsoft.com/office/powerpoint/2010/main" val="3170031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06296C0-E8A8-4ABD-980C-DC99A7F42D7F}"/>
              </a:ext>
            </a:extLst>
          </p:cNvPr>
          <p:cNvPicPr>
            <a:picLocks noChangeAspect="1"/>
          </p:cNvPicPr>
          <p:nvPr userDrawn="1"/>
        </p:nvPicPr>
        <p:blipFill>
          <a:blip r:embed="rId2"/>
          <a:stretch>
            <a:fillRect/>
          </a:stretch>
        </p:blipFill>
        <p:spPr>
          <a:xfrm>
            <a:off x="0" y="0"/>
            <a:ext cx="12192000" cy="3357217"/>
          </a:xfrm>
          <a:prstGeom prst="rect">
            <a:avLst/>
          </a:prstGeom>
        </p:spPr>
      </p:pic>
      <p:sp>
        <p:nvSpPr>
          <p:cNvPr id="4" name="矩形 3">
            <a:extLst>
              <a:ext uri="{FF2B5EF4-FFF2-40B4-BE49-F238E27FC236}">
                <a16:creationId xmlns:a16="http://schemas.microsoft.com/office/drawing/2014/main" id="{4BC187F1-42E5-4383-AC3D-83B120CDE410}"/>
              </a:ext>
            </a:extLst>
          </p:cNvPr>
          <p:cNvSpPr/>
          <p:nvPr userDrawn="1"/>
        </p:nvSpPr>
        <p:spPr>
          <a:xfrm>
            <a:off x="-800" y="-7913"/>
            <a:ext cx="12192000" cy="3361208"/>
          </a:xfrm>
          <a:prstGeom prst="rect">
            <a:avLst/>
          </a:prstGeom>
          <a:solidFill>
            <a:srgbClr val="9A000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F7087F57-B8B2-4F52-943A-08BE08AC8C9F}"/>
              </a:ext>
            </a:extLst>
          </p:cNvPr>
          <p:cNvSpPr/>
          <p:nvPr userDrawn="1"/>
        </p:nvSpPr>
        <p:spPr>
          <a:xfrm>
            <a:off x="5303520" y="2562096"/>
            <a:ext cx="1584960" cy="158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ACAC108B-5150-431E-B389-3B1F46A2B67E}"/>
              </a:ext>
            </a:extLst>
          </p:cNvPr>
          <p:cNvGrpSpPr/>
          <p:nvPr userDrawn="1"/>
        </p:nvGrpSpPr>
        <p:grpSpPr>
          <a:xfrm>
            <a:off x="5410200" y="2670375"/>
            <a:ext cx="1371600" cy="1368402"/>
            <a:chOff x="2105799" y="20055838"/>
            <a:chExt cx="6748090" cy="6732363"/>
          </a:xfrm>
          <a:solidFill>
            <a:srgbClr val="8B0012">
              <a:alpha val="80000"/>
            </a:srgbClr>
          </a:solidFill>
        </p:grpSpPr>
        <p:sp>
          <p:nvSpPr>
            <p:cNvPr id="7" name="Freeform 8">
              <a:extLst>
                <a:ext uri="{FF2B5EF4-FFF2-40B4-BE49-F238E27FC236}">
                  <a16:creationId xmlns:a16="http://schemas.microsoft.com/office/drawing/2014/main" id="{A4BB1E0C-3B71-494C-90A5-5E83B05763C4}"/>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8" name="Freeform 42">
              <a:extLst>
                <a:ext uri="{FF2B5EF4-FFF2-40B4-BE49-F238E27FC236}">
                  <a16:creationId xmlns:a16="http://schemas.microsoft.com/office/drawing/2014/main" id="{9C922C0C-6676-4220-A57A-6A60B760EC5E}"/>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9" name="Freeform 43">
              <a:extLst>
                <a:ext uri="{FF2B5EF4-FFF2-40B4-BE49-F238E27FC236}">
                  <a16:creationId xmlns:a16="http://schemas.microsoft.com/office/drawing/2014/main" id="{13B11B68-25F0-45BA-8167-7E67FD4D1E06}"/>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0" name="Freeform 44">
              <a:extLst>
                <a:ext uri="{FF2B5EF4-FFF2-40B4-BE49-F238E27FC236}">
                  <a16:creationId xmlns:a16="http://schemas.microsoft.com/office/drawing/2014/main" id="{3AA3C9BE-308B-42E0-B388-8B9594616391}"/>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1" name="Freeform 45">
              <a:extLst>
                <a:ext uri="{FF2B5EF4-FFF2-40B4-BE49-F238E27FC236}">
                  <a16:creationId xmlns:a16="http://schemas.microsoft.com/office/drawing/2014/main" id="{2270AF1B-A34B-4183-AA58-499F7FC92BEA}"/>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2" name="Freeform 46">
              <a:extLst>
                <a:ext uri="{FF2B5EF4-FFF2-40B4-BE49-F238E27FC236}">
                  <a16:creationId xmlns:a16="http://schemas.microsoft.com/office/drawing/2014/main" id="{1648A05A-8C9B-4DCB-ADF5-C0E9CA804EFD}"/>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3" name="Freeform 47">
              <a:extLst>
                <a:ext uri="{FF2B5EF4-FFF2-40B4-BE49-F238E27FC236}">
                  <a16:creationId xmlns:a16="http://schemas.microsoft.com/office/drawing/2014/main" id="{780F1822-408A-4D9E-A7BB-5649D8459E2F}"/>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4" name="Freeform 48">
              <a:extLst>
                <a:ext uri="{FF2B5EF4-FFF2-40B4-BE49-F238E27FC236}">
                  <a16:creationId xmlns:a16="http://schemas.microsoft.com/office/drawing/2014/main" id="{D7B27305-F882-49EB-B5D1-DAD265B8F599}"/>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5" name="Freeform 49">
              <a:extLst>
                <a:ext uri="{FF2B5EF4-FFF2-40B4-BE49-F238E27FC236}">
                  <a16:creationId xmlns:a16="http://schemas.microsoft.com/office/drawing/2014/main" id="{1C88A9B0-6500-44EB-B523-6AB8CF2E5B58}"/>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6" name="Freeform 50">
              <a:extLst>
                <a:ext uri="{FF2B5EF4-FFF2-40B4-BE49-F238E27FC236}">
                  <a16:creationId xmlns:a16="http://schemas.microsoft.com/office/drawing/2014/main" id="{02B0BE86-EC4F-4A7E-B284-3AA3AEE5F3B5}"/>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7" name="Freeform 51">
              <a:extLst>
                <a:ext uri="{FF2B5EF4-FFF2-40B4-BE49-F238E27FC236}">
                  <a16:creationId xmlns:a16="http://schemas.microsoft.com/office/drawing/2014/main" id="{D646E307-5A0C-4184-9829-2D12C5F1D732}"/>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8" name="Freeform 52">
              <a:extLst>
                <a:ext uri="{FF2B5EF4-FFF2-40B4-BE49-F238E27FC236}">
                  <a16:creationId xmlns:a16="http://schemas.microsoft.com/office/drawing/2014/main" id="{1213DF27-0675-40E1-AF04-500FEC47309C}"/>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9" name="Freeform 53">
              <a:extLst>
                <a:ext uri="{FF2B5EF4-FFF2-40B4-BE49-F238E27FC236}">
                  <a16:creationId xmlns:a16="http://schemas.microsoft.com/office/drawing/2014/main" id="{78B921DD-11CC-425E-A465-F4034A5A080D}"/>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0" name="Freeform 54">
              <a:extLst>
                <a:ext uri="{FF2B5EF4-FFF2-40B4-BE49-F238E27FC236}">
                  <a16:creationId xmlns:a16="http://schemas.microsoft.com/office/drawing/2014/main" id="{E251C559-AD0A-4238-9C00-053CFAFCF573}"/>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1" name="Freeform 55">
              <a:extLst>
                <a:ext uri="{FF2B5EF4-FFF2-40B4-BE49-F238E27FC236}">
                  <a16:creationId xmlns:a16="http://schemas.microsoft.com/office/drawing/2014/main" id="{22DC21C7-7AEE-4789-B295-78B5A39F5F12}"/>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2" name="Freeform 56">
              <a:extLst>
                <a:ext uri="{FF2B5EF4-FFF2-40B4-BE49-F238E27FC236}">
                  <a16:creationId xmlns:a16="http://schemas.microsoft.com/office/drawing/2014/main" id="{2089A1EF-769C-4B32-ACB7-0843ADFE09AA}"/>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3" name="Freeform 57">
              <a:extLst>
                <a:ext uri="{FF2B5EF4-FFF2-40B4-BE49-F238E27FC236}">
                  <a16:creationId xmlns:a16="http://schemas.microsoft.com/office/drawing/2014/main" id="{89065D5C-2F82-4B9C-9DCF-556527D2755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4" name="Freeform 58">
              <a:extLst>
                <a:ext uri="{FF2B5EF4-FFF2-40B4-BE49-F238E27FC236}">
                  <a16:creationId xmlns:a16="http://schemas.microsoft.com/office/drawing/2014/main" id="{63D30659-2737-4732-A71C-025BE4A9E86B}"/>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5" name="Freeform 59">
              <a:extLst>
                <a:ext uri="{FF2B5EF4-FFF2-40B4-BE49-F238E27FC236}">
                  <a16:creationId xmlns:a16="http://schemas.microsoft.com/office/drawing/2014/main" id="{26925B20-892F-495B-ACDF-9EC468A2C7C5}"/>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6" name="Freeform 60">
              <a:extLst>
                <a:ext uri="{FF2B5EF4-FFF2-40B4-BE49-F238E27FC236}">
                  <a16:creationId xmlns:a16="http://schemas.microsoft.com/office/drawing/2014/main" id="{F4DFD42E-FD06-4DD4-BD5D-E8024A4948AB}"/>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7" name="Freeform 61">
              <a:extLst>
                <a:ext uri="{FF2B5EF4-FFF2-40B4-BE49-F238E27FC236}">
                  <a16:creationId xmlns:a16="http://schemas.microsoft.com/office/drawing/2014/main" id="{AFA1A6B6-4731-43D9-A6A3-8AFB9A5AE684}"/>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8" name="Freeform 62">
              <a:extLst>
                <a:ext uri="{FF2B5EF4-FFF2-40B4-BE49-F238E27FC236}">
                  <a16:creationId xmlns:a16="http://schemas.microsoft.com/office/drawing/2014/main" id="{7C89F33A-1343-45E8-91E5-F27A8457EA0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9" name="Freeform 71">
              <a:extLst>
                <a:ext uri="{FF2B5EF4-FFF2-40B4-BE49-F238E27FC236}">
                  <a16:creationId xmlns:a16="http://schemas.microsoft.com/office/drawing/2014/main" id="{592EB9D1-7BB9-4D0B-9C6E-355FA946B6E7}"/>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sp>
        <p:nvSpPr>
          <p:cNvPr id="36" name="文本占位符 35">
            <a:extLst>
              <a:ext uri="{FF2B5EF4-FFF2-40B4-BE49-F238E27FC236}">
                <a16:creationId xmlns:a16="http://schemas.microsoft.com/office/drawing/2014/main" id="{99EF31F4-C1DD-413E-8350-2A8F905B444F}"/>
              </a:ext>
            </a:extLst>
          </p:cNvPr>
          <p:cNvSpPr>
            <a:spLocks noGrp="1"/>
          </p:cNvSpPr>
          <p:nvPr userDrawn="1">
            <p:ph type="body" sz="quarter" idx="10" hasCustomPrompt="1"/>
          </p:nvPr>
        </p:nvSpPr>
        <p:spPr>
          <a:xfrm>
            <a:off x="1606550" y="4264178"/>
            <a:ext cx="8975725" cy="781050"/>
          </a:xfrm>
        </p:spPr>
        <p:txBody>
          <a:bodyPr>
            <a:normAutofit/>
          </a:bodyPr>
          <a:lstStyle>
            <a:lvl1pPr marL="0" indent="0" algn="ctr" defTabSz="914400" rtl="0" eaLnBrk="1" latinLnBrk="0" hangingPunct="1">
              <a:lnSpc>
                <a:spcPct val="120000"/>
              </a:lnSpc>
              <a:buNone/>
              <a:defRPr lang="zh-CN" altLang="en-US" sz="4000" b="1" kern="1200" spc="300">
                <a:solidFill>
                  <a:schemeClr val="tx1">
                    <a:lumMod val="85000"/>
                    <a:lumOff val="15000"/>
                  </a:schemeClr>
                </a:solidFill>
                <a:latin typeface="+mn-lt"/>
                <a:ea typeface="微软雅黑" panose="020B0503020204020204" pitchFamily="34" charset="-122"/>
                <a:cs typeface="微软雅黑" panose="020B0503020204020204" pitchFamily="34" charset="-122"/>
              </a:defRPr>
            </a:lvl1pPr>
          </a:lstStyle>
          <a:p>
            <a:pPr algn="ctr">
              <a:lnSpc>
                <a:spcPct val="120000"/>
              </a:lnSpc>
              <a:defRPr/>
            </a:pP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北京大学学术答辩通用</a:t>
            </a:r>
            <a:r>
              <a:rPr lang="en-US" altLang="zh-CN"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PPT</a:t>
            </a: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模板</a:t>
            </a:r>
          </a:p>
        </p:txBody>
      </p:sp>
      <p:sp>
        <p:nvSpPr>
          <p:cNvPr id="41" name="文本占位符 37">
            <a:extLst>
              <a:ext uri="{FF2B5EF4-FFF2-40B4-BE49-F238E27FC236}">
                <a16:creationId xmlns:a16="http://schemas.microsoft.com/office/drawing/2014/main" id="{D6220974-BA97-4239-8B37-C87F7F2D4871}"/>
              </a:ext>
            </a:extLst>
          </p:cNvPr>
          <p:cNvSpPr>
            <a:spLocks noGrp="1"/>
          </p:cNvSpPr>
          <p:nvPr>
            <p:ph type="body" sz="quarter" idx="11" hasCustomPrompt="1"/>
          </p:nvPr>
        </p:nvSpPr>
        <p:spPr>
          <a:xfrm>
            <a:off x="2244991" y="5389156"/>
            <a:ext cx="1987550" cy="341632"/>
          </a:xfrm>
          <a:noFill/>
        </p:spPr>
        <p:txBody>
          <a:bodyPr wrap="square" rtlCol="0">
            <a:spAutoFit/>
          </a:bodyPr>
          <a:lstStyle>
            <a:lvl1pPr marL="0" indent="0">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答辩人：</a:t>
            </a:r>
            <a:r>
              <a:rPr lang="en-US" altLang="zh-CN" dirty="0"/>
              <a:t>XXX</a:t>
            </a:r>
            <a:endParaRPr lang="zh-CN" altLang="en-US" dirty="0"/>
          </a:p>
        </p:txBody>
      </p:sp>
      <p:sp>
        <p:nvSpPr>
          <p:cNvPr id="42" name="文本占位符 37">
            <a:extLst>
              <a:ext uri="{FF2B5EF4-FFF2-40B4-BE49-F238E27FC236}">
                <a16:creationId xmlns:a16="http://schemas.microsoft.com/office/drawing/2014/main" id="{1E1C9D50-4952-418A-9BEE-D99198F6E380}"/>
              </a:ext>
            </a:extLst>
          </p:cNvPr>
          <p:cNvSpPr>
            <a:spLocks noGrp="1"/>
          </p:cNvSpPr>
          <p:nvPr>
            <p:ph type="body" sz="quarter" idx="12" hasCustomPrompt="1"/>
          </p:nvPr>
        </p:nvSpPr>
        <p:spPr>
          <a:xfrm>
            <a:off x="5102225" y="5389156"/>
            <a:ext cx="1987550" cy="341632"/>
          </a:xfrm>
          <a:noFill/>
        </p:spPr>
        <p:txBody>
          <a:bodyPr wrap="square" rtlCol="0">
            <a:spAutoFit/>
          </a:bodyPr>
          <a:lstStyle>
            <a:lvl1pPr marL="0" indent="0" algn="ct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指导教师：</a:t>
            </a:r>
            <a:r>
              <a:rPr lang="en-US" altLang="zh-CN" dirty="0"/>
              <a:t>XXX</a:t>
            </a:r>
            <a:endParaRPr lang="zh-CN" altLang="en-US" dirty="0"/>
          </a:p>
        </p:txBody>
      </p:sp>
      <p:sp>
        <p:nvSpPr>
          <p:cNvPr id="43" name="文本占位符 37">
            <a:extLst>
              <a:ext uri="{FF2B5EF4-FFF2-40B4-BE49-F238E27FC236}">
                <a16:creationId xmlns:a16="http://schemas.microsoft.com/office/drawing/2014/main" id="{62842471-F840-45CA-8087-A1D9DF3CA908}"/>
              </a:ext>
            </a:extLst>
          </p:cNvPr>
          <p:cNvSpPr>
            <a:spLocks noGrp="1"/>
          </p:cNvSpPr>
          <p:nvPr>
            <p:ph type="body" sz="quarter" idx="13" hasCustomPrompt="1"/>
          </p:nvPr>
        </p:nvSpPr>
        <p:spPr>
          <a:xfrm>
            <a:off x="7959460" y="5389156"/>
            <a:ext cx="1987550" cy="341632"/>
          </a:xfrm>
          <a:noFill/>
        </p:spPr>
        <p:txBody>
          <a:bodyPr wrap="square" rtlCol="0">
            <a:spAutoFit/>
          </a:bodyPr>
          <a:lstStyle>
            <a:lvl1pPr marL="0" indent="0" algn="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院系：</a:t>
            </a:r>
            <a:r>
              <a:rPr lang="en-US" altLang="zh-CN" dirty="0"/>
              <a:t>XXX</a:t>
            </a:r>
            <a:endParaRPr lang="zh-CN" altLang="en-US" dirty="0"/>
          </a:p>
        </p:txBody>
      </p:sp>
    </p:spTree>
    <p:extLst>
      <p:ext uri="{BB962C8B-B14F-4D97-AF65-F5344CB8AC3E}">
        <p14:creationId xmlns:p14="http://schemas.microsoft.com/office/powerpoint/2010/main" val="71734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上短下长">
    <p:spTree>
      <p:nvGrpSpPr>
        <p:cNvPr id="1" name=""/>
        <p:cNvGrpSpPr/>
        <p:nvPr/>
      </p:nvGrpSpPr>
      <p:grpSpPr>
        <a:xfrm>
          <a:off x="0" y="0"/>
          <a:ext cx="0" cy="0"/>
          <a:chOff x="0" y="0"/>
          <a:chExt cx="0" cy="0"/>
        </a:xfrm>
      </p:grpSpPr>
      <p:grpSp>
        <p:nvGrpSpPr>
          <p:cNvPr id="63" name="组合 62">
            <a:extLst>
              <a:ext uri="{FF2B5EF4-FFF2-40B4-BE49-F238E27FC236}">
                <a16:creationId xmlns:a16="http://schemas.microsoft.com/office/drawing/2014/main" id="{73F46A27-B045-491C-8492-DC2AE1277C86}"/>
              </a:ext>
            </a:extLst>
          </p:cNvPr>
          <p:cNvGrpSpPr/>
          <p:nvPr userDrawn="1"/>
        </p:nvGrpSpPr>
        <p:grpSpPr>
          <a:xfrm>
            <a:off x="528706" y="867990"/>
            <a:ext cx="2433027" cy="0"/>
            <a:chOff x="7460343" y="1311756"/>
            <a:chExt cx="2433027" cy="0"/>
          </a:xfrm>
        </p:grpSpPr>
        <p:cxnSp>
          <p:nvCxnSpPr>
            <p:cNvPr id="64" name="直接连接符 63">
              <a:extLst>
                <a:ext uri="{FF2B5EF4-FFF2-40B4-BE49-F238E27FC236}">
                  <a16:creationId xmlns:a16="http://schemas.microsoft.com/office/drawing/2014/main" id="{B77B3D24-6FB9-41AF-8DFD-6DE7FAB86A89}"/>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1DC1FD71-DEEB-4393-91A7-3EA78EA471F7}"/>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id="{B4AE79B1-1619-41E3-8A2F-8EC4722BC253}"/>
              </a:ext>
            </a:extLst>
          </p:cNvPr>
          <p:cNvGrpSpPr/>
          <p:nvPr userDrawn="1"/>
        </p:nvGrpSpPr>
        <p:grpSpPr>
          <a:xfrm>
            <a:off x="10177780" y="329882"/>
            <a:ext cx="1512002" cy="444892"/>
            <a:chOff x="9556201" y="498129"/>
            <a:chExt cx="1993881" cy="586680"/>
          </a:xfrm>
        </p:grpSpPr>
        <p:grpSp>
          <p:nvGrpSpPr>
            <p:cNvPr id="66" name="组合 65">
              <a:extLst>
                <a:ext uri="{FF2B5EF4-FFF2-40B4-BE49-F238E27FC236}">
                  <a16:creationId xmlns:a16="http://schemas.microsoft.com/office/drawing/2014/main" id="{5C15F262-2B8A-43C1-93DC-339774166331}"/>
                </a:ext>
              </a:extLst>
            </p:cNvPr>
            <p:cNvGrpSpPr/>
            <p:nvPr userDrawn="1"/>
          </p:nvGrpSpPr>
          <p:grpSpPr>
            <a:xfrm>
              <a:off x="10239376" y="968937"/>
              <a:ext cx="1307697" cy="96254"/>
              <a:chOff x="4616246" y="3878362"/>
              <a:chExt cx="5571416" cy="410087"/>
            </a:xfrm>
            <a:solidFill>
              <a:schemeClr val="tx1">
                <a:alpha val="80000"/>
              </a:schemeClr>
            </a:solidFill>
          </p:grpSpPr>
          <p:sp>
            <p:nvSpPr>
              <p:cNvPr id="68" name="Freeform 17">
                <a:extLst>
                  <a:ext uri="{FF2B5EF4-FFF2-40B4-BE49-F238E27FC236}">
                    <a16:creationId xmlns:a16="http://schemas.microsoft.com/office/drawing/2014/main" id="{0BB7E6A2-C551-4CAC-8A7C-CB084AC0393D}"/>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18">
                <a:extLst>
                  <a:ext uri="{FF2B5EF4-FFF2-40B4-BE49-F238E27FC236}">
                    <a16:creationId xmlns:a16="http://schemas.microsoft.com/office/drawing/2014/main" id="{AF11A2EA-0B28-440D-ABC0-47F76546FA4B}"/>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0" name="Freeform 19">
                <a:extLst>
                  <a:ext uri="{FF2B5EF4-FFF2-40B4-BE49-F238E27FC236}">
                    <a16:creationId xmlns:a16="http://schemas.microsoft.com/office/drawing/2014/main" id="{687C0C1A-D1C7-41A9-8A9A-4EB1400A640C}"/>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2" name="Freeform 20">
                <a:extLst>
                  <a:ext uri="{FF2B5EF4-FFF2-40B4-BE49-F238E27FC236}">
                    <a16:creationId xmlns:a16="http://schemas.microsoft.com/office/drawing/2014/main" id="{B1AD26CB-2631-47D6-8B94-0C2DE8DAE1DF}"/>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3" name="Freeform 21">
                <a:extLst>
                  <a:ext uri="{FF2B5EF4-FFF2-40B4-BE49-F238E27FC236}">
                    <a16:creationId xmlns:a16="http://schemas.microsoft.com/office/drawing/2014/main" id="{7188BA7E-50BA-44F8-9949-24203A649509}"/>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4" name="Freeform 22">
                <a:extLst>
                  <a:ext uri="{FF2B5EF4-FFF2-40B4-BE49-F238E27FC236}">
                    <a16:creationId xmlns:a16="http://schemas.microsoft.com/office/drawing/2014/main" id="{59E8A17F-9E83-487C-BAAE-EF2645C4653C}"/>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5" name="Freeform 23">
                <a:extLst>
                  <a:ext uri="{FF2B5EF4-FFF2-40B4-BE49-F238E27FC236}">
                    <a16:creationId xmlns:a16="http://schemas.microsoft.com/office/drawing/2014/main" id="{6874771E-6EC2-40B7-8593-A8A420AEEAD7}"/>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6" name="Freeform 25">
                <a:extLst>
                  <a:ext uri="{FF2B5EF4-FFF2-40B4-BE49-F238E27FC236}">
                    <a16:creationId xmlns:a16="http://schemas.microsoft.com/office/drawing/2014/main" id="{CDD46DA1-964F-4E43-A6AD-31009905952B}"/>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7" name="Freeform 27">
                <a:extLst>
                  <a:ext uri="{FF2B5EF4-FFF2-40B4-BE49-F238E27FC236}">
                    <a16:creationId xmlns:a16="http://schemas.microsoft.com/office/drawing/2014/main" id="{79E10957-7621-455A-A65D-63395B54CD8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8" name="Freeform 29">
                <a:extLst>
                  <a:ext uri="{FF2B5EF4-FFF2-40B4-BE49-F238E27FC236}">
                    <a16:creationId xmlns:a16="http://schemas.microsoft.com/office/drawing/2014/main" id="{5C881E13-4696-4D4F-B82A-A15CE965951E}"/>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9" name="Freeform 30">
                <a:extLst>
                  <a:ext uri="{FF2B5EF4-FFF2-40B4-BE49-F238E27FC236}">
                    <a16:creationId xmlns:a16="http://schemas.microsoft.com/office/drawing/2014/main" id="{57334090-4538-4D00-B942-CBD745D65BC1}"/>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0" name="Freeform 31">
                <a:extLst>
                  <a:ext uri="{FF2B5EF4-FFF2-40B4-BE49-F238E27FC236}">
                    <a16:creationId xmlns:a16="http://schemas.microsoft.com/office/drawing/2014/main" id="{BA16E188-C562-41A4-9B4A-9DBEBF95A377}"/>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1" name="Freeform 32">
                <a:extLst>
                  <a:ext uri="{FF2B5EF4-FFF2-40B4-BE49-F238E27FC236}">
                    <a16:creationId xmlns:a16="http://schemas.microsoft.com/office/drawing/2014/main" id="{04D8D32A-D397-417E-8C9F-BDEF41F83EB9}"/>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2" name="Freeform 33">
                <a:extLst>
                  <a:ext uri="{FF2B5EF4-FFF2-40B4-BE49-F238E27FC236}">
                    <a16:creationId xmlns:a16="http://schemas.microsoft.com/office/drawing/2014/main" id="{80ECFE5A-CC82-4F7B-9CB9-E42947E66DC6}"/>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3" name="Freeform 34">
                <a:extLst>
                  <a:ext uri="{FF2B5EF4-FFF2-40B4-BE49-F238E27FC236}">
                    <a16:creationId xmlns:a16="http://schemas.microsoft.com/office/drawing/2014/main" id="{A2B2A5CC-F142-4967-9397-104C57D6D51E}"/>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4" name="Freeform 35">
                <a:extLst>
                  <a:ext uri="{FF2B5EF4-FFF2-40B4-BE49-F238E27FC236}">
                    <a16:creationId xmlns:a16="http://schemas.microsoft.com/office/drawing/2014/main" id="{C6DC5263-4BE0-4098-8265-18B3D919C540}"/>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85" name="组合 84">
              <a:extLst>
                <a:ext uri="{FF2B5EF4-FFF2-40B4-BE49-F238E27FC236}">
                  <a16:creationId xmlns:a16="http://schemas.microsoft.com/office/drawing/2014/main" id="{0FEBB34A-9216-4734-ABDB-24C619203A22}"/>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a:extLst>
                  <a:ext uri="{FF2B5EF4-FFF2-40B4-BE49-F238E27FC236}">
                    <a16:creationId xmlns:a16="http://schemas.microsoft.com/office/drawing/2014/main" id="{BAAACB60-72C2-4416-9299-161860BAE9EE}"/>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7" name="Freeform 10">
                <a:extLst>
                  <a:ext uri="{FF2B5EF4-FFF2-40B4-BE49-F238E27FC236}">
                    <a16:creationId xmlns:a16="http://schemas.microsoft.com/office/drawing/2014/main" id="{8CAA1636-149B-4EDA-B31F-4978A1DAA4F3}"/>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8" name="Freeform 11">
                <a:extLst>
                  <a:ext uri="{FF2B5EF4-FFF2-40B4-BE49-F238E27FC236}">
                    <a16:creationId xmlns:a16="http://schemas.microsoft.com/office/drawing/2014/main" id="{FDF2BF3F-AB31-4F63-9678-BFF5CCE4454A}"/>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9" name="Freeform 12">
                <a:extLst>
                  <a:ext uri="{FF2B5EF4-FFF2-40B4-BE49-F238E27FC236}">
                    <a16:creationId xmlns:a16="http://schemas.microsoft.com/office/drawing/2014/main" id="{5B526479-0DBF-4737-8331-32D1E952C9D8}"/>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0" name="Freeform 13">
                <a:extLst>
                  <a:ext uri="{FF2B5EF4-FFF2-40B4-BE49-F238E27FC236}">
                    <a16:creationId xmlns:a16="http://schemas.microsoft.com/office/drawing/2014/main" id="{E3947BE1-C3AE-4CFB-BFFE-ABA981B89672}"/>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1" name="Freeform 14">
                <a:extLst>
                  <a:ext uri="{FF2B5EF4-FFF2-40B4-BE49-F238E27FC236}">
                    <a16:creationId xmlns:a16="http://schemas.microsoft.com/office/drawing/2014/main" id="{F2A49C76-5480-41CE-9ADE-B8DA9152D704}"/>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2" name="Freeform 15">
                <a:extLst>
                  <a:ext uri="{FF2B5EF4-FFF2-40B4-BE49-F238E27FC236}">
                    <a16:creationId xmlns:a16="http://schemas.microsoft.com/office/drawing/2014/main" id="{16AD1742-67D8-4026-84B3-87236E785A6B}"/>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3" name="Freeform 16">
                <a:extLst>
                  <a:ext uri="{FF2B5EF4-FFF2-40B4-BE49-F238E27FC236}">
                    <a16:creationId xmlns:a16="http://schemas.microsoft.com/office/drawing/2014/main" id="{CDEDCC72-5F8A-4DD8-9E4E-D7527A11A8EC}"/>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4" name="Freeform 24">
                <a:extLst>
                  <a:ext uri="{FF2B5EF4-FFF2-40B4-BE49-F238E27FC236}">
                    <a16:creationId xmlns:a16="http://schemas.microsoft.com/office/drawing/2014/main" id="{43DCC307-4F60-4FFF-A2A5-A29470381E5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5" name="Freeform 26">
                <a:extLst>
                  <a:ext uri="{FF2B5EF4-FFF2-40B4-BE49-F238E27FC236}">
                    <a16:creationId xmlns:a16="http://schemas.microsoft.com/office/drawing/2014/main" id="{B9F88D38-2706-4475-8802-6F4F5D2EF2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6" name="Freeform 28">
                <a:extLst>
                  <a:ext uri="{FF2B5EF4-FFF2-40B4-BE49-F238E27FC236}">
                    <a16:creationId xmlns:a16="http://schemas.microsoft.com/office/drawing/2014/main" id="{8F836E50-664C-489E-B463-9D8B808D647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7" name="Freeform 36">
                <a:extLst>
                  <a:ext uri="{FF2B5EF4-FFF2-40B4-BE49-F238E27FC236}">
                    <a16:creationId xmlns:a16="http://schemas.microsoft.com/office/drawing/2014/main" id="{81C3B568-D4E9-40A8-AA80-68ECCA6EFC73}"/>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98" name="组合 97">
              <a:extLst>
                <a:ext uri="{FF2B5EF4-FFF2-40B4-BE49-F238E27FC236}">
                  <a16:creationId xmlns:a16="http://schemas.microsoft.com/office/drawing/2014/main" id="{90DC71DC-0BCB-48A8-A72D-C25256144DE0}"/>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99" name="Freeform 8">
                <a:extLst>
                  <a:ext uri="{FF2B5EF4-FFF2-40B4-BE49-F238E27FC236}">
                    <a16:creationId xmlns:a16="http://schemas.microsoft.com/office/drawing/2014/main" id="{57D1E859-5CEB-4609-8E48-13EBEA79EA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0" name="Freeform 42">
                <a:extLst>
                  <a:ext uri="{FF2B5EF4-FFF2-40B4-BE49-F238E27FC236}">
                    <a16:creationId xmlns:a16="http://schemas.microsoft.com/office/drawing/2014/main" id="{A033A341-EE5C-4CFF-8FE9-10E577DFE66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1" name="Freeform 43">
                <a:extLst>
                  <a:ext uri="{FF2B5EF4-FFF2-40B4-BE49-F238E27FC236}">
                    <a16:creationId xmlns:a16="http://schemas.microsoft.com/office/drawing/2014/main" id="{672D9D2F-B971-45A7-BEA6-0BE6565B628A}"/>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2" name="Freeform 44">
                <a:extLst>
                  <a:ext uri="{FF2B5EF4-FFF2-40B4-BE49-F238E27FC236}">
                    <a16:creationId xmlns:a16="http://schemas.microsoft.com/office/drawing/2014/main" id="{E905262E-566E-456A-8A2C-4D36BAC742A2}"/>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3" name="Freeform 45">
                <a:extLst>
                  <a:ext uri="{FF2B5EF4-FFF2-40B4-BE49-F238E27FC236}">
                    <a16:creationId xmlns:a16="http://schemas.microsoft.com/office/drawing/2014/main" id="{72E93604-F1A1-4374-9DEA-9A647838A73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4" name="Freeform 46">
                <a:extLst>
                  <a:ext uri="{FF2B5EF4-FFF2-40B4-BE49-F238E27FC236}">
                    <a16:creationId xmlns:a16="http://schemas.microsoft.com/office/drawing/2014/main" id="{D202D4C6-F78A-4048-8132-DEFFD80BA87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5" name="Freeform 47">
                <a:extLst>
                  <a:ext uri="{FF2B5EF4-FFF2-40B4-BE49-F238E27FC236}">
                    <a16:creationId xmlns:a16="http://schemas.microsoft.com/office/drawing/2014/main" id="{38D2C29B-8AE7-40CF-9AC3-F0EFB8D2028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6" name="Freeform 48">
                <a:extLst>
                  <a:ext uri="{FF2B5EF4-FFF2-40B4-BE49-F238E27FC236}">
                    <a16:creationId xmlns:a16="http://schemas.microsoft.com/office/drawing/2014/main" id="{ABA50FBF-BA46-4469-8806-C69C007B2D1B}"/>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7" name="Freeform 49">
                <a:extLst>
                  <a:ext uri="{FF2B5EF4-FFF2-40B4-BE49-F238E27FC236}">
                    <a16:creationId xmlns:a16="http://schemas.microsoft.com/office/drawing/2014/main" id="{B83B4A3F-FC0E-43BC-BFCA-F5A8EA5B8536}"/>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8" name="Freeform 50">
                <a:extLst>
                  <a:ext uri="{FF2B5EF4-FFF2-40B4-BE49-F238E27FC236}">
                    <a16:creationId xmlns:a16="http://schemas.microsoft.com/office/drawing/2014/main" id="{11F4E97B-BA23-4998-BFB7-B0025EC32A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9" name="Freeform 51">
                <a:extLst>
                  <a:ext uri="{FF2B5EF4-FFF2-40B4-BE49-F238E27FC236}">
                    <a16:creationId xmlns:a16="http://schemas.microsoft.com/office/drawing/2014/main" id="{9E8B953D-8774-449E-8415-F81822ACB868}"/>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0" name="Freeform 52">
                <a:extLst>
                  <a:ext uri="{FF2B5EF4-FFF2-40B4-BE49-F238E27FC236}">
                    <a16:creationId xmlns:a16="http://schemas.microsoft.com/office/drawing/2014/main" id="{139920B7-00AE-4E16-A01E-1994DDBD530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1" name="Freeform 53">
                <a:extLst>
                  <a:ext uri="{FF2B5EF4-FFF2-40B4-BE49-F238E27FC236}">
                    <a16:creationId xmlns:a16="http://schemas.microsoft.com/office/drawing/2014/main" id="{F9763041-78AD-4C52-B55D-880766C7F94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2" name="Freeform 54">
                <a:extLst>
                  <a:ext uri="{FF2B5EF4-FFF2-40B4-BE49-F238E27FC236}">
                    <a16:creationId xmlns:a16="http://schemas.microsoft.com/office/drawing/2014/main" id="{F8640249-AA21-4144-8039-62CBDB8DA917}"/>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3" name="Freeform 55">
                <a:extLst>
                  <a:ext uri="{FF2B5EF4-FFF2-40B4-BE49-F238E27FC236}">
                    <a16:creationId xmlns:a16="http://schemas.microsoft.com/office/drawing/2014/main" id="{94D56455-C6B2-4D73-808E-1488E257230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4" name="Freeform 56">
                <a:extLst>
                  <a:ext uri="{FF2B5EF4-FFF2-40B4-BE49-F238E27FC236}">
                    <a16:creationId xmlns:a16="http://schemas.microsoft.com/office/drawing/2014/main" id="{87C9E5ED-6CE0-49AB-A63F-8E727D78378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5" name="Freeform 57">
                <a:extLst>
                  <a:ext uri="{FF2B5EF4-FFF2-40B4-BE49-F238E27FC236}">
                    <a16:creationId xmlns:a16="http://schemas.microsoft.com/office/drawing/2014/main" id="{3FE00EFE-FD79-4957-9FAA-81DA1FEB8090}"/>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6" name="Freeform 58">
                <a:extLst>
                  <a:ext uri="{FF2B5EF4-FFF2-40B4-BE49-F238E27FC236}">
                    <a16:creationId xmlns:a16="http://schemas.microsoft.com/office/drawing/2014/main" id="{3E36B85B-5FED-4861-8B47-BD80F2C00972}"/>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7" name="Freeform 59">
                <a:extLst>
                  <a:ext uri="{FF2B5EF4-FFF2-40B4-BE49-F238E27FC236}">
                    <a16:creationId xmlns:a16="http://schemas.microsoft.com/office/drawing/2014/main" id="{D47BCC9E-103F-42BB-9CE3-0C5F64C02580}"/>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8" name="Freeform 60">
                <a:extLst>
                  <a:ext uri="{FF2B5EF4-FFF2-40B4-BE49-F238E27FC236}">
                    <a16:creationId xmlns:a16="http://schemas.microsoft.com/office/drawing/2014/main" id="{E8B7F0D0-2612-4EB4-948A-2CA494D40DB7}"/>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9" name="Freeform 61">
                <a:extLst>
                  <a:ext uri="{FF2B5EF4-FFF2-40B4-BE49-F238E27FC236}">
                    <a16:creationId xmlns:a16="http://schemas.microsoft.com/office/drawing/2014/main" id="{A3973DC8-DF16-4791-87B5-6680BEEF3D0E}"/>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0" name="Freeform 62">
                <a:extLst>
                  <a:ext uri="{FF2B5EF4-FFF2-40B4-BE49-F238E27FC236}">
                    <a16:creationId xmlns:a16="http://schemas.microsoft.com/office/drawing/2014/main" id="{40A0B001-1F50-47ED-AD9F-1BA3203E2DB1}"/>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1" name="Freeform 71">
                <a:extLst>
                  <a:ext uri="{FF2B5EF4-FFF2-40B4-BE49-F238E27FC236}">
                    <a16:creationId xmlns:a16="http://schemas.microsoft.com/office/drawing/2014/main" id="{30AE187D-C75A-4EC3-8322-8AD80C98F63C}"/>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cxnSp>
        <p:nvCxnSpPr>
          <p:cNvPr id="122" name="直接连接符 121">
            <a:extLst>
              <a:ext uri="{FF2B5EF4-FFF2-40B4-BE49-F238E27FC236}">
                <a16:creationId xmlns:a16="http://schemas.microsoft.com/office/drawing/2014/main" id="{44ED58EF-63CC-4876-87B1-66450A7862C6}"/>
              </a:ext>
            </a:extLst>
          </p:cNvPr>
          <p:cNvCxnSpPr>
            <a:cxnSpLocks/>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a:extLst>
              <a:ext uri="{FF2B5EF4-FFF2-40B4-BE49-F238E27FC236}">
                <a16:creationId xmlns:a16="http://schemas.microsoft.com/office/drawing/2014/main" id="{DD600323-006F-4A08-BE03-2ABBBD1D9CCD}"/>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zh-CN" altLang="en-US" dirty="0"/>
              <a:t> </a:t>
            </a:r>
            <a:r>
              <a:rPr lang="en-US" altLang="zh-CN" dirty="0"/>
              <a:t>&gt;</a:t>
            </a:r>
            <a:endParaRPr lang="zh-CN" altLang="en-US" dirty="0"/>
          </a:p>
        </p:txBody>
      </p:sp>
      <p:sp>
        <p:nvSpPr>
          <p:cNvPr id="125" name="标题 1">
            <a:extLst>
              <a:ext uri="{FF2B5EF4-FFF2-40B4-BE49-F238E27FC236}">
                <a16:creationId xmlns:a16="http://schemas.microsoft.com/office/drawing/2014/main" id="{97EAA164-D07E-4BD8-8F25-2F9AABA01D6D}"/>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71" name="文本框 70">
            <a:extLst>
              <a:ext uri="{FF2B5EF4-FFF2-40B4-BE49-F238E27FC236}">
                <a16:creationId xmlns:a16="http://schemas.microsoft.com/office/drawing/2014/main" id="{A21D5F5E-4FB0-402A-AEA9-76C1EEB139D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Tree>
    <p:extLst>
      <p:ext uri="{BB962C8B-B14F-4D97-AF65-F5344CB8AC3E}">
        <p14:creationId xmlns:p14="http://schemas.microsoft.com/office/powerpoint/2010/main" val="3343342305"/>
      </p:ext>
    </p:extLst>
  </p:cSld>
  <p:clrMapOvr>
    <a:masterClrMapping/>
  </p:clrMapOvr>
  <p:extLst>
    <p:ext uri="{DCECCB84-F9BA-43D5-87BE-67443E8EF086}">
      <p15:sldGuideLst xmlns:p15="http://schemas.microsoft.com/office/powerpoint/2012/main">
        <p15:guide id="2" orient="horz" userDrawn="1">
          <p15:clr>
            <a:srgbClr val="FBAE40"/>
          </p15:clr>
        </p15:guide>
        <p15:guide id="4"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仅logo">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57" name="灯片编号占位符 8">
            <a:extLst>
              <a:ext uri="{FF2B5EF4-FFF2-40B4-BE49-F238E27FC236}">
                <a16:creationId xmlns:a16="http://schemas.microsoft.com/office/drawing/2014/main" id="{EA30CFCD-47F5-4BDB-9235-4899110ACBB2}"/>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Tree>
    <p:extLst>
      <p:ext uri="{BB962C8B-B14F-4D97-AF65-F5344CB8AC3E}">
        <p14:creationId xmlns:p14="http://schemas.microsoft.com/office/powerpoint/2010/main" val="65695044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全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700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占位1">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4" name="文本框 63">
            <a:extLst>
              <a:ext uri="{FF2B5EF4-FFF2-40B4-BE49-F238E27FC236}">
                <a16:creationId xmlns:a16="http://schemas.microsoft.com/office/drawing/2014/main" id="{5714EDAB-B933-4491-9DBA-4C7C4FD8E93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77467291-1F4D-4401-BBE0-17BCD8258297}"/>
              </a:ext>
            </a:extLst>
          </p:cNvPr>
          <p:cNvSpPr>
            <a:spLocks noGrp="1"/>
          </p:cNvSpPr>
          <p:nvPr>
            <p:ph type="pic" sz="quarter" idx="11" hasCustomPrompt="1"/>
          </p:nvPr>
        </p:nvSpPr>
        <p:spPr>
          <a:xfrm>
            <a:off x="0" y="1432906"/>
            <a:ext cx="12192000"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p>
        </p:txBody>
      </p:sp>
    </p:spTree>
    <p:extLst>
      <p:ext uri="{BB962C8B-B14F-4D97-AF65-F5344CB8AC3E}">
        <p14:creationId xmlns:p14="http://schemas.microsoft.com/office/powerpoint/2010/main" val="32039128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占位2">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D6EEF3A2-ACC0-4E28-9306-12EF02038760}"/>
              </a:ext>
            </a:extLst>
          </p:cNvPr>
          <p:cNvSpPr>
            <a:spLocks noGrp="1"/>
          </p:cNvSpPr>
          <p:nvPr>
            <p:ph type="pic" idx="10" hasCustomPrompt="1"/>
          </p:nvPr>
        </p:nvSpPr>
        <p:spPr>
          <a:xfrm>
            <a:off x="0" y="1196753"/>
            <a:ext cx="12192000" cy="3121152"/>
          </a:xfrm>
        </p:spPr>
        <p:txBody>
          <a:bodyPr anchor="ctr"/>
          <a:lstStyle>
            <a:lvl1pPr algn="ctr">
              <a:defRPr/>
            </a:lvl1pPr>
          </a:lstStyle>
          <a:p>
            <a:r>
              <a:rPr lang="zh-CN" altLang="en-US" dirty="0"/>
              <a:t>单击此处修改图片</a:t>
            </a:r>
          </a:p>
        </p:txBody>
      </p:sp>
    </p:spTree>
    <p:extLst>
      <p:ext uri="{BB962C8B-B14F-4D97-AF65-F5344CB8AC3E}">
        <p14:creationId xmlns:p14="http://schemas.microsoft.com/office/powerpoint/2010/main" val="229741471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占位3">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4" name="文本框 63">
            <a:extLst>
              <a:ext uri="{FF2B5EF4-FFF2-40B4-BE49-F238E27FC236}">
                <a16:creationId xmlns:a16="http://schemas.microsoft.com/office/drawing/2014/main" id="{5714EDAB-B933-4491-9DBA-4C7C4FD8E93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6" name="图片占位符 65">
            <a:extLst>
              <a:ext uri="{FF2B5EF4-FFF2-40B4-BE49-F238E27FC236}">
                <a16:creationId xmlns:a16="http://schemas.microsoft.com/office/drawing/2014/main" id="{712652DD-B310-4939-8011-D71B950A1B21}"/>
              </a:ext>
            </a:extLst>
          </p:cNvPr>
          <p:cNvSpPr>
            <a:spLocks noGrp="1"/>
          </p:cNvSpPr>
          <p:nvPr>
            <p:ph type="pic" sz="quarter" idx="11" hasCustomPrompt="1"/>
          </p:nvPr>
        </p:nvSpPr>
        <p:spPr>
          <a:xfrm>
            <a:off x="4452445" y="1999139"/>
            <a:ext cx="3287111" cy="3287111"/>
          </a:xfrm>
          <a:custGeom>
            <a:avLst/>
            <a:gdLst>
              <a:gd name="connsiteX0" fmla="*/ 1643556 w 3287111"/>
              <a:gd name="connsiteY0" fmla="*/ 0 h 3287111"/>
              <a:gd name="connsiteX1" fmla="*/ 3278627 w 3287111"/>
              <a:gd name="connsiteY1" fmla="*/ 1475512 h 3287111"/>
              <a:gd name="connsiteX2" fmla="*/ 3287111 w 3287111"/>
              <a:gd name="connsiteY2" fmla="*/ 1643536 h 3287111"/>
              <a:gd name="connsiteX3" fmla="*/ 3287111 w 3287111"/>
              <a:gd name="connsiteY3" fmla="*/ 1643576 h 3287111"/>
              <a:gd name="connsiteX4" fmla="*/ 3278627 w 3287111"/>
              <a:gd name="connsiteY4" fmla="*/ 1811600 h 3287111"/>
              <a:gd name="connsiteX5" fmla="*/ 1811600 w 3287111"/>
              <a:gd name="connsiteY5" fmla="*/ 3278627 h 3287111"/>
              <a:gd name="connsiteX6" fmla="*/ 1643576 w 3287111"/>
              <a:gd name="connsiteY6" fmla="*/ 3287111 h 3287111"/>
              <a:gd name="connsiteX7" fmla="*/ 1643537 w 3287111"/>
              <a:gd name="connsiteY7" fmla="*/ 3287111 h 3287111"/>
              <a:gd name="connsiteX8" fmla="*/ 1475512 w 3287111"/>
              <a:gd name="connsiteY8" fmla="*/ 3278627 h 3287111"/>
              <a:gd name="connsiteX9" fmla="*/ 0 w 3287111"/>
              <a:gd name="connsiteY9" fmla="*/ 1643556 h 3287111"/>
              <a:gd name="connsiteX10" fmla="*/ 1643556 w 3287111"/>
              <a:gd name="connsiteY10" fmla="*/ 0 h 32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11" h="3287111">
                <a:moveTo>
                  <a:pt x="1643556" y="0"/>
                </a:moveTo>
                <a:cubicBezTo>
                  <a:pt x="2494535" y="0"/>
                  <a:pt x="3194460" y="646739"/>
                  <a:pt x="3278627" y="1475512"/>
                </a:cubicBezTo>
                <a:lnTo>
                  <a:pt x="3287111" y="1643536"/>
                </a:lnTo>
                <a:lnTo>
                  <a:pt x="3287111" y="1643576"/>
                </a:lnTo>
                <a:lnTo>
                  <a:pt x="3278627" y="1811600"/>
                </a:lnTo>
                <a:cubicBezTo>
                  <a:pt x="3200071" y="2585122"/>
                  <a:pt x="2585122" y="3200071"/>
                  <a:pt x="1811600" y="3278627"/>
                </a:cubicBezTo>
                <a:lnTo>
                  <a:pt x="1643576" y="3287111"/>
                </a:lnTo>
                <a:lnTo>
                  <a:pt x="1643537" y="3287111"/>
                </a:lnTo>
                <a:lnTo>
                  <a:pt x="1475512" y="3278627"/>
                </a:lnTo>
                <a:cubicBezTo>
                  <a:pt x="646739" y="3194460"/>
                  <a:pt x="0" y="2494535"/>
                  <a:pt x="0" y="1643556"/>
                </a:cubicBezTo>
                <a:cubicBezTo>
                  <a:pt x="0" y="735845"/>
                  <a:pt x="735845" y="0"/>
                  <a:pt x="1643556" y="0"/>
                </a:cubicBezTo>
                <a:close/>
              </a:path>
            </a:pathLst>
          </a:custGeom>
        </p:spPr>
        <p:txBody>
          <a:bodyPr wrap="square" anchor="ctr">
            <a:noAutofit/>
          </a:bodyPr>
          <a:lstStyle>
            <a:lvl1pPr algn="ctr">
              <a:defRPr/>
            </a:lvl1pPr>
          </a:lstStyle>
          <a:p>
            <a:r>
              <a:rPr lang="zh-CN" altLang="en-US" dirty="0"/>
              <a:t>点击此处修改图片</a:t>
            </a:r>
          </a:p>
        </p:txBody>
      </p:sp>
    </p:spTree>
    <p:extLst>
      <p:ext uri="{BB962C8B-B14F-4D97-AF65-F5344CB8AC3E}">
        <p14:creationId xmlns:p14="http://schemas.microsoft.com/office/powerpoint/2010/main" val="407741092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占位4">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32218AD9-0802-4E94-A545-7752B3A5C829}"/>
              </a:ext>
            </a:extLst>
          </p:cNvPr>
          <p:cNvSpPr>
            <a:spLocks noGrp="1"/>
          </p:cNvSpPr>
          <p:nvPr>
            <p:ph type="pic" idx="10"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2800" kern="1200" dirty="0">
                <a:solidFill>
                  <a:schemeClr val="tx1"/>
                </a:solidFill>
                <a:latin typeface="+mn-ea"/>
                <a:ea typeface="+mn-ea"/>
                <a:cs typeface="+mn-cs"/>
              </a:defRPr>
            </a:lvl1pPr>
          </a:lstStyle>
          <a:p>
            <a:r>
              <a:rPr lang="zh-CN" altLang="en-US" dirty="0"/>
              <a:t>单击此处修改图片</a:t>
            </a:r>
          </a:p>
        </p:txBody>
      </p:sp>
    </p:spTree>
    <p:extLst>
      <p:ext uri="{BB962C8B-B14F-4D97-AF65-F5344CB8AC3E}">
        <p14:creationId xmlns:p14="http://schemas.microsoft.com/office/powerpoint/2010/main" val="127107317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占位5">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7931C1FA-5FE8-40DF-AC6E-9B6B0E4CC26F}"/>
              </a:ext>
            </a:extLst>
          </p:cNvPr>
          <p:cNvSpPr>
            <a:spLocks noGrp="1"/>
          </p:cNvSpPr>
          <p:nvPr>
            <p:ph type="pic" idx="10"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3" name="图片占位符 2">
            <a:extLst>
              <a:ext uri="{FF2B5EF4-FFF2-40B4-BE49-F238E27FC236}">
                <a16:creationId xmlns:a16="http://schemas.microsoft.com/office/drawing/2014/main" id="{C7AF3ED8-1DE9-44A2-B853-FD2803EEAA0D}"/>
              </a:ext>
            </a:extLst>
          </p:cNvPr>
          <p:cNvSpPr>
            <a:spLocks noGrp="1"/>
          </p:cNvSpPr>
          <p:nvPr>
            <p:ph type="pic" sz="quarter" idx="11"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4" name="图片占位符 3">
            <a:extLst>
              <a:ext uri="{FF2B5EF4-FFF2-40B4-BE49-F238E27FC236}">
                <a16:creationId xmlns:a16="http://schemas.microsoft.com/office/drawing/2014/main" id="{DB0BFE19-92E2-432D-9E06-36F2A8747397}"/>
              </a:ext>
            </a:extLst>
          </p:cNvPr>
          <p:cNvSpPr>
            <a:spLocks noGrp="1"/>
          </p:cNvSpPr>
          <p:nvPr>
            <p:ph type="pic" sz="quarter" idx="12"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5" name="图片占位符 4">
            <a:extLst>
              <a:ext uri="{FF2B5EF4-FFF2-40B4-BE49-F238E27FC236}">
                <a16:creationId xmlns:a16="http://schemas.microsoft.com/office/drawing/2014/main" id="{F6FF85A4-C3A0-4D0C-92AF-6F4762E6DED8}"/>
              </a:ext>
            </a:extLst>
          </p:cNvPr>
          <p:cNvSpPr>
            <a:spLocks noGrp="1"/>
          </p:cNvSpPr>
          <p:nvPr>
            <p:ph type="pic" sz="quarter" idx="13"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Tree>
    <p:extLst>
      <p:ext uri="{BB962C8B-B14F-4D97-AF65-F5344CB8AC3E}">
        <p14:creationId xmlns:p14="http://schemas.microsoft.com/office/powerpoint/2010/main" val="16837769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4" name="文本框 63">
            <a:extLst>
              <a:ext uri="{FF2B5EF4-FFF2-40B4-BE49-F238E27FC236}">
                <a16:creationId xmlns:a16="http://schemas.microsoft.com/office/drawing/2014/main" id="{5714EDAB-B933-4491-9DBA-4C7C4FD8E93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24439797-4BE0-4F81-A8CC-64A6D9187FF8}"/>
              </a:ext>
            </a:extLst>
          </p:cNvPr>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p>
        </p:txBody>
      </p:sp>
    </p:spTree>
    <p:extLst>
      <p:ext uri="{BB962C8B-B14F-4D97-AF65-F5344CB8AC3E}">
        <p14:creationId xmlns:p14="http://schemas.microsoft.com/office/powerpoint/2010/main" val="217635334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占位7">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E936D758-58FF-4E8C-86BD-EB1FD279A69D}"/>
              </a:ext>
            </a:extLst>
          </p:cNvPr>
          <p:cNvSpPr>
            <a:spLocks noGrp="1"/>
          </p:cNvSpPr>
          <p:nvPr>
            <p:ph type="pic" idx="10"/>
          </p:nvPr>
        </p:nvSpPr>
        <p:spPr>
          <a:xfrm>
            <a:off x="2546350" y="1186670"/>
            <a:ext cx="6170930" cy="2242330"/>
          </a:xfrm>
        </p:spPr>
        <p:txBody>
          <a:bodyPr/>
          <a:lstStyle/>
          <a:p>
            <a:endParaRPr lang="zh-CN" altLang="en-US"/>
          </a:p>
        </p:txBody>
      </p:sp>
      <p:sp>
        <p:nvSpPr>
          <p:cNvPr id="3" name="图片占位符 2">
            <a:extLst>
              <a:ext uri="{FF2B5EF4-FFF2-40B4-BE49-F238E27FC236}">
                <a16:creationId xmlns:a16="http://schemas.microsoft.com/office/drawing/2014/main" id="{E5320648-7829-4F87-AE28-FE15F9A53BCF}"/>
              </a:ext>
            </a:extLst>
          </p:cNvPr>
          <p:cNvSpPr>
            <a:spLocks noGrp="1"/>
          </p:cNvSpPr>
          <p:nvPr>
            <p:ph type="pic" sz="quarter" idx="11"/>
          </p:nvPr>
        </p:nvSpPr>
        <p:spPr>
          <a:xfrm>
            <a:off x="2546350" y="3551651"/>
            <a:ext cx="3022600" cy="2401016"/>
          </a:xfrm>
          <a:prstGeom prst="rect">
            <a:avLst/>
          </a:prstGeom>
        </p:spPr>
        <p:txBody>
          <a:bodyPr/>
          <a:lstStyle/>
          <a:p>
            <a:endParaRPr lang="zh-CN" altLang="en-US"/>
          </a:p>
        </p:txBody>
      </p:sp>
      <p:sp>
        <p:nvSpPr>
          <p:cNvPr id="4" name="图片占位符 3">
            <a:extLst>
              <a:ext uri="{FF2B5EF4-FFF2-40B4-BE49-F238E27FC236}">
                <a16:creationId xmlns:a16="http://schemas.microsoft.com/office/drawing/2014/main" id="{A979AC8D-DFBA-44CD-BCB5-C9CCA905B1FD}"/>
              </a:ext>
            </a:extLst>
          </p:cNvPr>
          <p:cNvSpPr>
            <a:spLocks noGrp="1"/>
          </p:cNvSpPr>
          <p:nvPr>
            <p:ph type="pic" sz="quarter" idx="12"/>
          </p:nvPr>
        </p:nvSpPr>
        <p:spPr>
          <a:xfrm>
            <a:off x="5693412" y="3550560"/>
            <a:ext cx="3023869" cy="2403201"/>
          </a:xfrm>
          <a:prstGeom prst="rect">
            <a:avLst/>
          </a:prstGeom>
        </p:spPr>
        <p:txBody>
          <a:bodyPr/>
          <a:lstStyle/>
          <a:p>
            <a:endParaRPr lang="zh-CN" altLang="en-US"/>
          </a:p>
        </p:txBody>
      </p:sp>
      <p:sp>
        <p:nvSpPr>
          <p:cNvPr id="5" name="图片占位符 4">
            <a:extLst>
              <a:ext uri="{FF2B5EF4-FFF2-40B4-BE49-F238E27FC236}">
                <a16:creationId xmlns:a16="http://schemas.microsoft.com/office/drawing/2014/main" id="{B9DFBE81-F4AD-4D53-B8CE-49E335DF6821}"/>
              </a:ext>
            </a:extLst>
          </p:cNvPr>
          <p:cNvSpPr>
            <a:spLocks noGrp="1"/>
          </p:cNvSpPr>
          <p:nvPr>
            <p:ph type="pic" sz="quarter" idx="13"/>
          </p:nvPr>
        </p:nvSpPr>
        <p:spPr>
          <a:xfrm>
            <a:off x="8839200" y="1186670"/>
            <a:ext cx="2499360" cy="4767090"/>
          </a:xfrm>
          <a:prstGeom prst="rect">
            <a:avLst/>
          </a:prstGeom>
        </p:spPr>
        <p:txBody>
          <a:bodyPr/>
          <a:lstStyle/>
          <a:p>
            <a:endParaRPr lang="zh-CN" altLang="en-US"/>
          </a:p>
        </p:txBody>
      </p:sp>
    </p:spTree>
    <p:extLst>
      <p:ext uri="{BB962C8B-B14F-4D97-AF65-F5344CB8AC3E}">
        <p14:creationId xmlns:p14="http://schemas.microsoft.com/office/powerpoint/2010/main" val="105695779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4部分">
    <p:spTree>
      <p:nvGrpSpPr>
        <p:cNvPr id="1" name=""/>
        <p:cNvGrpSpPr/>
        <p:nvPr/>
      </p:nvGrpSpPr>
      <p:grpSpPr>
        <a:xfrm>
          <a:off x="0" y="0"/>
          <a:ext cx="0" cy="0"/>
          <a:chOff x="0" y="0"/>
          <a:chExt cx="0" cy="0"/>
        </a:xfrm>
      </p:grpSpPr>
      <p:sp>
        <p:nvSpPr>
          <p:cNvPr id="55" name="矩形 54">
            <a:extLst>
              <a:ext uri="{FF2B5EF4-FFF2-40B4-BE49-F238E27FC236}">
                <a16:creationId xmlns:a16="http://schemas.microsoft.com/office/drawing/2014/main" id="{4D6291A7-7416-4ABD-BDD5-1A52FB976A6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7" name="矩形 6">
            <a:extLst>
              <a:ext uri="{FF2B5EF4-FFF2-40B4-BE49-F238E27FC236}">
                <a16:creationId xmlns:a16="http://schemas.microsoft.com/office/drawing/2014/main" id="{22F2AF65-774C-46B4-8BD3-F9EC13500DEC}"/>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chemeClr val="accent1"/>
                </a:solidFill>
                <a:effectLst/>
                <a:uLnTx/>
                <a:uFillTx/>
                <a:latin typeface="Arial" panose="020F0502020204030204"/>
                <a:ea typeface="Microsoft YaHei"/>
                <a:cs typeface="+mn-ea"/>
                <a:sym typeface="+mn-lt"/>
              </a:endParaRPr>
            </a:p>
          </p:txBody>
        </p:sp>
      </p:grpSp>
      <p:sp>
        <p:nvSpPr>
          <p:cNvPr id="45" name="文本占位符 40">
            <a:extLst>
              <a:ext uri="{FF2B5EF4-FFF2-40B4-BE49-F238E27FC236}">
                <a16:creationId xmlns:a16="http://schemas.microsoft.com/office/drawing/2014/main" id="{E092B345-4879-4708-91A6-4E07DC6C11C0}"/>
              </a:ext>
            </a:extLst>
          </p:cNvPr>
          <p:cNvSpPr>
            <a:spLocks noGrp="1"/>
          </p:cNvSpPr>
          <p:nvPr>
            <p:ph type="body" sz="quarter" idx="10" hasCustomPrompt="1"/>
          </p:nvPr>
        </p:nvSpPr>
        <p:spPr>
          <a:xfrm>
            <a:off x="7825514" y="1561152"/>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6" name="文本占位符 40">
            <a:extLst>
              <a:ext uri="{FF2B5EF4-FFF2-40B4-BE49-F238E27FC236}">
                <a16:creationId xmlns:a16="http://schemas.microsoft.com/office/drawing/2014/main" id="{03810C05-3860-4CF4-B2C4-7B90D45455E3}"/>
              </a:ext>
            </a:extLst>
          </p:cNvPr>
          <p:cNvSpPr>
            <a:spLocks noGrp="1"/>
          </p:cNvSpPr>
          <p:nvPr>
            <p:ph type="body" sz="quarter" idx="11" hasCustomPrompt="1"/>
          </p:nvPr>
        </p:nvSpPr>
        <p:spPr>
          <a:xfrm>
            <a:off x="7825514" y="2650906"/>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7" name="文本占位符 40">
            <a:extLst>
              <a:ext uri="{FF2B5EF4-FFF2-40B4-BE49-F238E27FC236}">
                <a16:creationId xmlns:a16="http://schemas.microsoft.com/office/drawing/2014/main" id="{0A0C6CFA-9C78-45B1-B085-C2C99900D665}"/>
              </a:ext>
            </a:extLst>
          </p:cNvPr>
          <p:cNvSpPr>
            <a:spLocks noGrp="1"/>
          </p:cNvSpPr>
          <p:nvPr>
            <p:ph type="body" sz="quarter" idx="12" hasCustomPrompt="1"/>
          </p:nvPr>
        </p:nvSpPr>
        <p:spPr>
          <a:xfrm>
            <a:off x="7825514" y="3740660"/>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9" name="文本占位符 40">
            <a:extLst>
              <a:ext uri="{FF2B5EF4-FFF2-40B4-BE49-F238E27FC236}">
                <a16:creationId xmlns:a16="http://schemas.microsoft.com/office/drawing/2014/main" id="{6FA729E4-5DE0-4287-AF67-5FB2109F1BB2}"/>
              </a:ext>
            </a:extLst>
          </p:cNvPr>
          <p:cNvSpPr>
            <a:spLocks noGrp="1"/>
          </p:cNvSpPr>
          <p:nvPr>
            <p:ph type="body" sz="quarter" idx="14" hasCustomPrompt="1"/>
          </p:nvPr>
        </p:nvSpPr>
        <p:spPr>
          <a:xfrm>
            <a:off x="7825514" y="4830414"/>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50" name="文本框 49">
            <a:extLst>
              <a:ext uri="{FF2B5EF4-FFF2-40B4-BE49-F238E27FC236}">
                <a16:creationId xmlns:a16="http://schemas.microsoft.com/office/drawing/2014/main" id="{56A38F7D-163D-40CF-868C-B65E57289CD7}"/>
              </a:ext>
            </a:extLst>
          </p:cNvPr>
          <p:cNvSpPr txBox="1"/>
          <p:nvPr userDrawn="1"/>
        </p:nvSpPr>
        <p:spPr>
          <a:xfrm>
            <a:off x="6814866" y="15126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51" name="文本框 50">
            <a:extLst>
              <a:ext uri="{FF2B5EF4-FFF2-40B4-BE49-F238E27FC236}">
                <a16:creationId xmlns:a16="http://schemas.microsoft.com/office/drawing/2014/main" id="{CDED66E5-4D15-407E-B9E9-A0489B585942}"/>
              </a:ext>
            </a:extLst>
          </p:cNvPr>
          <p:cNvSpPr txBox="1"/>
          <p:nvPr userDrawn="1"/>
        </p:nvSpPr>
        <p:spPr>
          <a:xfrm>
            <a:off x="6814866" y="2596050"/>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52" name="文本框 51">
            <a:extLst>
              <a:ext uri="{FF2B5EF4-FFF2-40B4-BE49-F238E27FC236}">
                <a16:creationId xmlns:a16="http://schemas.microsoft.com/office/drawing/2014/main" id="{507C5DA2-D768-4F0B-A91A-C33F1FD9102B}"/>
              </a:ext>
            </a:extLst>
          </p:cNvPr>
          <p:cNvSpPr txBox="1"/>
          <p:nvPr userDrawn="1"/>
        </p:nvSpPr>
        <p:spPr>
          <a:xfrm>
            <a:off x="6814866" y="3679496"/>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53" name="文本框 52">
            <a:extLst>
              <a:ext uri="{FF2B5EF4-FFF2-40B4-BE49-F238E27FC236}">
                <a16:creationId xmlns:a16="http://schemas.microsoft.com/office/drawing/2014/main" id="{A511A62B-B193-4739-A793-D7002B471A43}"/>
              </a:ext>
            </a:extLst>
          </p:cNvPr>
          <p:cNvSpPr txBox="1"/>
          <p:nvPr userDrawn="1"/>
        </p:nvSpPr>
        <p:spPr>
          <a:xfrm>
            <a:off x="6814866" y="4762941"/>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grpSp>
        <p:nvGrpSpPr>
          <p:cNvPr id="56" name="组合 55">
            <a:extLst>
              <a:ext uri="{FF2B5EF4-FFF2-40B4-BE49-F238E27FC236}">
                <a16:creationId xmlns:a16="http://schemas.microsoft.com/office/drawing/2014/main" id="{50134B45-47D8-49EC-B2C4-4ECBF0176BD7}"/>
              </a:ext>
            </a:extLst>
          </p:cNvPr>
          <p:cNvGrpSpPr/>
          <p:nvPr userDrawn="1"/>
        </p:nvGrpSpPr>
        <p:grpSpPr>
          <a:xfrm>
            <a:off x="2425132" y="3183822"/>
            <a:ext cx="1945700" cy="1941162"/>
            <a:chOff x="2105799" y="20055838"/>
            <a:chExt cx="6748090" cy="6732363"/>
          </a:xfrm>
          <a:solidFill>
            <a:schemeClr val="accent1"/>
          </a:solidFill>
        </p:grpSpPr>
        <p:sp>
          <p:nvSpPr>
            <p:cNvPr id="57" name="Freeform 8">
              <a:extLst>
                <a:ext uri="{FF2B5EF4-FFF2-40B4-BE49-F238E27FC236}">
                  <a16:creationId xmlns:a16="http://schemas.microsoft.com/office/drawing/2014/main" id="{3AFA21E4-54E4-474B-AB1C-59ABBA29DA26}"/>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8" name="Freeform 42">
              <a:extLst>
                <a:ext uri="{FF2B5EF4-FFF2-40B4-BE49-F238E27FC236}">
                  <a16:creationId xmlns:a16="http://schemas.microsoft.com/office/drawing/2014/main" id="{38B24B0A-5539-4D2D-A7DD-73E521128A7A}"/>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9" name="Freeform 43">
              <a:extLst>
                <a:ext uri="{FF2B5EF4-FFF2-40B4-BE49-F238E27FC236}">
                  <a16:creationId xmlns:a16="http://schemas.microsoft.com/office/drawing/2014/main" id="{E0E9CC68-E749-47CC-8EEF-B8B1D81C1F03}"/>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0" name="Freeform 44">
              <a:extLst>
                <a:ext uri="{FF2B5EF4-FFF2-40B4-BE49-F238E27FC236}">
                  <a16:creationId xmlns:a16="http://schemas.microsoft.com/office/drawing/2014/main" id="{DB2F8014-13A0-4EED-9E54-018B50E7499E}"/>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1" name="Freeform 45">
              <a:extLst>
                <a:ext uri="{FF2B5EF4-FFF2-40B4-BE49-F238E27FC236}">
                  <a16:creationId xmlns:a16="http://schemas.microsoft.com/office/drawing/2014/main" id="{74ABE961-157F-44CB-B98E-6BC13D4BE116}"/>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2" name="Freeform 46">
              <a:extLst>
                <a:ext uri="{FF2B5EF4-FFF2-40B4-BE49-F238E27FC236}">
                  <a16:creationId xmlns:a16="http://schemas.microsoft.com/office/drawing/2014/main" id="{A8EDD165-034A-405C-8387-D78D2A7E5008}"/>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3" name="Freeform 47">
              <a:extLst>
                <a:ext uri="{FF2B5EF4-FFF2-40B4-BE49-F238E27FC236}">
                  <a16:creationId xmlns:a16="http://schemas.microsoft.com/office/drawing/2014/main" id="{7B6C6F1F-1F3E-4FDB-922F-9463383773F7}"/>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4" name="Freeform 48">
              <a:extLst>
                <a:ext uri="{FF2B5EF4-FFF2-40B4-BE49-F238E27FC236}">
                  <a16:creationId xmlns:a16="http://schemas.microsoft.com/office/drawing/2014/main" id="{29FCF922-820E-4CDB-86F9-1B2BFFAC1EB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5" name="Freeform 49">
              <a:extLst>
                <a:ext uri="{FF2B5EF4-FFF2-40B4-BE49-F238E27FC236}">
                  <a16:creationId xmlns:a16="http://schemas.microsoft.com/office/drawing/2014/main" id="{BC9F70C6-EC0D-4FF5-BC12-B628A56E4AC2}"/>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6" name="Freeform 50">
              <a:extLst>
                <a:ext uri="{FF2B5EF4-FFF2-40B4-BE49-F238E27FC236}">
                  <a16:creationId xmlns:a16="http://schemas.microsoft.com/office/drawing/2014/main" id="{22C93A2B-D2C4-4B41-AED7-1C8A35C4F4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51">
              <a:extLst>
                <a:ext uri="{FF2B5EF4-FFF2-40B4-BE49-F238E27FC236}">
                  <a16:creationId xmlns:a16="http://schemas.microsoft.com/office/drawing/2014/main" id="{49AA6AE9-EE4E-4805-8DAD-3192F29A00F6}"/>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52">
              <a:extLst>
                <a:ext uri="{FF2B5EF4-FFF2-40B4-BE49-F238E27FC236}">
                  <a16:creationId xmlns:a16="http://schemas.microsoft.com/office/drawing/2014/main" id="{58F96C6B-EC74-4E2B-BEFE-85CD9E272B8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53">
              <a:extLst>
                <a:ext uri="{FF2B5EF4-FFF2-40B4-BE49-F238E27FC236}">
                  <a16:creationId xmlns:a16="http://schemas.microsoft.com/office/drawing/2014/main" id="{B0809F50-496A-4255-B4DE-C9A321AB701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0" name="Freeform 54">
              <a:extLst>
                <a:ext uri="{FF2B5EF4-FFF2-40B4-BE49-F238E27FC236}">
                  <a16:creationId xmlns:a16="http://schemas.microsoft.com/office/drawing/2014/main" id="{9F87CF65-112C-4ABD-B2D1-00BAFED667A8}"/>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1" name="Freeform 55">
              <a:extLst>
                <a:ext uri="{FF2B5EF4-FFF2-40B4-BE49-F238E27FC236}">
                  <a16:creationId xmlns:a16="http://schemas.microsoft.com/office/drawing/2014/main" id="{51971117-C1ED-4363-98CD-BF4F681FEB2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2" name="Freeform 56">
              <a:extLst>
                <a:ext uri="{FF2B5EF4-FFF2-40B4-BE49-F238E27FC236}">
                  <a16:creationId xmlns:a16="http://schemas.microsoft.com/office/drawing/2014/main" id="{A9659DA4-2A51-43A6-922C-5D9741A264C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3" name="Freeform 57">
              <a:extLst>
                <a:ext uri="{FF2B5EF4-FFF2-40B4-BE49-F238E27FC236}">
                  <a16:creationId xmlns:a16="http://schemas.microsoft.com/office/drawing/2014/main" id="{6D2AD94D-A2FC-47E6-9333-74F53AD4AD8C}"/>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4" name="Freeform 58">
              <a:extLst>
                <a:ext uri="{FF2B5EF4-FFF2-40B4-BE49-F238E27FC236}">
                  <a16:creationId xmlns:a16="http://schemas.microsoft.com/office/drawing/2014/main" id="{FBF04BC2-9173-4560-A801-C3E77FAFAD0D}"/>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5" name="Freeform 59">
              <a:extLst>
                <a:ext uri="{FF2B5EF4-FFF2-40B4-BE49-F238E27FC236}">
                  <a16:creationId xmlns:a16="http://schemas.microsoft.com/office/drawing/2014/main" id="{10B5FD19-1004-4FBB-A735-BADE89DBC32F}"/>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6" name="Freeform 60">
              <a:extLst>
                <a:ext uri="{FF2B5EF4-FFF2-40B4-BE49-F238E27FC236}">
                  <a16:creationId xmlns:a16="http://schemas.microsoft.com/office/drawing/2014/main" id="{E46D3E77-3956-4899-9133-7E5AB0838600}"/>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7" name="Freeform 61">
              <a:extLst>
                <a:ext uri="{FF2B5EF4-FFF2-40B4-BE49-F238E27FC236}">
                  <a16:creationId xmlns:a16="http://schemas.microsoft.com/office/drawing/2014/main" id="{8EC0140A-1488-4FC2-A47E-78B02853636C}"/>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8" name="Freeform 62">
              <a:extLst>
                <a:ext uri="{FF2B5EF4-FFF2-40B4-BE49-F238E27FC236}">
                  <a16:creationId xmlns:a16="http://schemas.microsoft.com/office/drawing/2014/main" id="{03F5EEE1-8308-4F13-B04A-6876990D565D}"/>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9" name="Freeform 71">
              <a:extLst>
                <a:ext uri="{FF2B5EF4-FFF2-40B4-BE49-F238E27FC236}">
                  <a16:creationId xmlns:a16="http://schemas.microsoft.com/office/drawing/2014/main" id="{AB75AD00-AB3C-43A5-A617-D40ADF65DFEA}"/>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Tree>
    <p:extLst>
      <p:ext uri="{BB962C8B-B14F-4D97-AF65-F5344CB8AC3E}">
        <p14:creationId xmlns:p14="http://schemas.microsoft.com/office/powerpoint/2010/main" val="565530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占位8">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D35FCF2F-C01A-4F00-99E1-57D953605B1F}"/>
              </a:ext>
            </a:extLst>
          </p:cNvPr>
          <p:cNvSpPr>
            <a:spLocks noGrp="1"/>
          </p:cNvSpPr>
          <p:nvPr>
            <p:ph type="pic" idx="10"/>
          </p:nvPr>
        </p:nvSpPr>
        <p:spPr>
          <a:xfrm>
            <a:off x="5627650" y="1131849"/>
            <a:ext cx="2386361" cy="5157440"/>
          </a:xfrm>
          <a:prstGeom prst="roundRect">
            <a:avLst>
              <a:gd name="adj" fmla="val 10149"/>
            </a:avLst>
          </a:prstGeom>
        </p:spPr>
        <p:txBody>
          <a:bodyPr anchor="ctr"/>
          <a:lstStyle/>
          <a:p>
            <a:endParaRPr lang="zh-CN" altLang="en-US"/>
          </a:p>
        </p:txBody>
      </p:sp>
    </p:spTree>
    <p:extLst>
      <p:ext uri="{BB962C8B-B14F-4D97-AF65-F5344CB8AC3E}">
        <p14:creationId xmlns:p14="http://schemas.microsoft.com/office/powerpoint/2010/main" val="289643890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06296C0-E8A8-4ABD-980C-DC99A7F42D7F}"/>
              </a:ext>
            </a:extLst>
          </p:cNvPr>
          <p:cNvPicPr>
            <a:picLocks noChangeAspect="1"/>
          </p:cNvPicPr>
          <p:nvPr userDrawn="1"/>
        </p:nvPicPr>
        <p:blipFill>
          <a:blip r:embed="rId2"/>
          <a:stretch>
            <a:fillRect/>
          </a:stretch>
        </p:blipFill>
        <p:spPr>
          <a:xfrm>
            <a:off x="0" y="0"/>
            <a:ext cx="12192000" cy="3357217"/>
          </a:xfrm>
          <a:prstGeom prst="rect">
            <a:avLst/>
          </a:prstGeom>
        </p:spPr>
      </p:pic>
      <p:sp>
        <p:nvSpPr>
          <p:cNvPr id="4" name="矩形 3">
            <a:extLst>
              <a:ext uri="{FF2B5EF4-FFF2-40B4-BE49-F238E27FC236}">
                <a16:creationId xmlns:a16="http://schemas.microsoft.com/office/drawing/2014/main" id="{4BC187F1-42E5-4383-AC3D-83B120CDE410}"/>
              </a:ext>
            </a:extLst>
          </p:cNvPr>
          <p:cNvSpPr/>
          <p:nvPr userDrawn="1"/>
        </p:nvSpPr>
        <p:spPr>
          <a:xfrm>
            <a:off x="-800" y="-7913"/>
            <a:ext cx="12192000" cy="3361208"/>
          </a:xfrm>
          <a:prstGeom prst="rect">
            <a:avLst/>
          </a:prstGeom>
          <a:solidFill>
            <a:srgbClr val="9A000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F7087F57-B8B2-4F52-943A-08BE08AC8C9F}"/>
              </a:ext>
            </a:extLst>
          </p:cNvPr>
          <p:cNvSpPr/>
          <p:nvPr userDrawn="1"/>
        </p:nvSpPr>
        <p:spPr>
          <a:xfrm>
            <a:off x="5303520" y="2562096"/>
            <a:ext cx="1584960" cy="158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ACAC108B-5150-431E-B389-3B1F46A2B67E}"/>
              </a:ext>
            </a:extLst>
          </p:cNvPr>
          <p:cNvGrpSpPr/>
          <p:nvPr userDrawn="1"/>
        </p:nvGrpSpPr>
        <p:grpSpPr>
          <a:xfrm>
            <a:off x="5410200" y="2670375"/>
            <a:ext cx="1371600" cy="1368402"/>
            <a:chOff x="2105799" y="20055838"/>
            <a:chExt cx="6748090" cy="6732363"/>
          </a:xfrm>
          <a:solidFill>
            <a:srgbClr val="8B0012">
              <a:alpha val="80000"/>
            </a:srgbClr>
          </a:solidFill>
        </p:grpSpPr>
        <p:sp>
          <p:nvSpPr>
            <p:cNvPr id="7" name="Freeform 8">
              <a:extLst>
                <a:ext uri="{FF2B5EF4-FFF2-40B4-BE49-F238E27FC236}">
                  <a16:creationId xmlns:a16="http://schemas.microsoft.com/office/drawing/2014/main" id="{A4BB1E0C-3B71-494C-90A5-5E83B05763C4}"/>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8" name="Freeform 42">
              <a:extLst>
                <a:ext uri="{FF2B5EF4-FFF2-40B4-BE49-F238E27FC236}">
                  <a16:creationId xmlns:a16="http://schemas.microsoft.com/office/drawing/2014/main" id="{9C922C0C-6676-4220-A57A-6A60B760EC5E}"/>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9" name="Freeform 43">
              <a:extLst>
                <a:ext uri="{FF2B5EF4-FFF2-40B4-BE49-F238E27FC236}">
                  <a16:creationId xmlns:a16="http://schemas.microsoft.com/office/drawing/2014/main" id="{13B11B68-25F0-45BA-8167-7E67FD4D1E06}"/>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0" name="Freeform 44">
              <a:extLst>
                <a:ext uri="{FF2B5EF4-FFF2-40B4-BE49-F238E27FC236}">
                  <a16:creationId xmlns:a16="http://schemas.microsoft.com/office/drawing/2014/main" id="{3AA3C9BE-308B-42E0-B388-8B9594616391}"/>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1" name="Freeform 45">
              <a:extLst>
                <a:ext uri="{FF2B5EF4-FFF2-40B4-BE49-F238E27FC236}">
                  <a16:creationId xmlns:a16="http://schemas.microsoft.com/office/drawing/2014/main" id="{2270AF1B-A34B-4183-AA58-499F7FC92BEA}"/>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2" name="Freeform 46">
              <a:extLst>
                <a:ext uri="{FF2B5EF4-FFF2-40B4-BE49-F238E27FC236}">
                  <a16:creationId xmlns:a16="http://schemas.microsoft.com/office/drawing/2014/main" id="{1648A05A-8C9B-4DCB-ADF5-C0E9CA804EFD}"/>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3" name="Freeform 47">
              <a:extLst>
                <a:ext uri="{FF2B5EF4-FFF2-40B4-BE49-F238E27FC236}">
                  <a16:creationId xmlns:a16="http://schemas.microsoft.com/office/drawing/2014/main" id="{780F1822-408A-4D9E-A7BB-5649D8459E2F}"/>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4" name="Freeform 48">
              <a:extLst>
                <a:ext uri="{FF2B5EF4-FFF2-40B4-BE49-F238E27FC236}">
                  <a16:creationId xmlns:a16="http://schemas.microsoft.com/office/drawing/2014/main" id="{D7B27305-F882-49EB-B5D1-DAD265B8F599}"/>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5" name="Freeform 49">
              <a:extLst>
                <a:ext uri="{FF2B5EF4-FFF2-40B4-BE49-F238E27FC236}">
                  <a16:creationId xmlns:a16="http://schemas.microsoft.com/office/drawing/2014/main" id="{1C88A9B0-6500-44EB-B523-6AB8CF2E5B58}"/>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6" name="Freeform 50">
              <a:extLst>
                <a:ext uri="{FF2B5EF4-FFF2-40B4-BE49-F238E27FC236}">
                  <a16:creationId xmlns:a16="http://schemas.microsoft.com/office/drawing/2014/main" id="{02B0BE86-EC4F-4A7E-B284-3AA3AEE5F3B5}"/>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7" name="Freeform 51">
              <a:extLst>
                <a:ext uri="{FF2B5EF4-FFF2-40B4-BE49-F238E27FC236}">
                  <a16:creationId xmlns:a16="http://schemas.microsoft.com/office/drawing/2014/main" id="{D646E307-5A0C-4184-9829-2D12C5F1D732}"/>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8" name="Freeform 52">
              <a:extLst>
                <a:ext uri="{FF2B5EF4-FFF2-40B4-BE49-F238E27FC236}">
                  <a16:creationId xmlns:a16="http://schemas.microsoft.com/office/drawing/2014/main" id="{1213DF27-0675-40E1-AF04-500FEC47309C}"/>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9" name="Freeform 53">
              <a:extLst>
                <a:ext uri="{FF2B5EF4-FFF2-40B4-BE49-F238E27FC236}">
                  <a16:creationId xmlns:a16="http://schemas.microsoft.com/office/drawing/2014/main" id="{78B921DD-11CC-425E-A465-F4034A5A080D}"/>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0" name="Freeform 54">
              <a:extLst>
                <a:ext uri="{FF2B5EF4-FFF2-40B4-BE49-F238E27FC236}">
                  <a16:creationId xmlns:a16="http://schemas.microsoft.com/office/drawing/2014/main" id="{E251C559-AD0A-4238-9C00-053CFAFCF573}"/>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1" name="Freeform 55">
              <a:extLst>
                <a:ext uri="{FF2B5EF4-FFF2-40B4-BE49-F238E27FC236}">
                  <a16:creationId xmlns:a16="http://schemas.microsoft.com/office/drawing/2014/main" id="{22DC21C7-7AEE-4789-B295-78B5A39F5F12}"/>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2" name="Freeform 56">
              <a:extLst>
                <a:ext uri="{FF2B5EF4-FFF2-40B4-BE49-F238E27FC236}">
                  <a16:creationId xmlns:a16="http://schemas.microsoft.com/office/drawing/2014/main" id="{2089A1EF-769C-4B32-ACB7-0843ADFE09AA}"/>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3" name="Freeform 57">
              <a:extLst>
                <a:ext uri="{FF2B5EF4-FFF2-40B4-BE49-F238E27FC236}">
                  <a16:creationId xmlns:a16="http://schemas.microsoft.com/office/drawing/2014/main" id="{89065D5C-2F82-4B9C-9DCF-556527D2755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4" name="Freeform 58">
              <a:extLst>
                <a:ext uri="{FF2B5EF4-FFF2-40B4-BE49-F238E27FC236}">
                  <a16:creationId xmlns:a16="http://schemas.microsoft.com/office/drawing/2014/main" id="{63D30659-2737-4732-A71C-025BE4A9E86B}"/>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5" name="Freeform 59">
              <a:extLst>
                <a:ext uri="{FF2B5EF4-FFF2-40B4-BE49-F238E27FC236}">
                  <a16:creationId xmlns:a16="http://schemas.microsoft.com/office/drawing/2014/main" id="{26925B20-892F-495B-ACDF-9EC468A2C7C5}"/>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6" name="Freeform 60">
              <a:extLst>
                <a:ext uri="{FF2B5EF4-FFF2-40B4-BE49-F238E27FC236}">
                  <a16:creationId xmlns:a16="http://schemas.microsoft.com/office/drawing/2014/main" id="{F4DFD42E-FD06-4DD4-BD5D-E8024A4948AB}"/>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7" name="Freeform 61">
              <a:extLst>
                <a:ext uri="{FF2B5EF4-FFF2-40B4-BE49-F238E27FC236}">
                  <a16:creationId xmlns:a16="http://schemas.microsoft.com/office/drawing/2014/main" id="{AFA1A6B6-4731-43D9-A6A3-8AFB9A5AE684}"/>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8" name="Freeform 62">
              <a:extLst>
                <a:ext uri="{FF2B5EF4-FFF2-40B4-BE49-F238E27FC236}">
                  <a16:creationId xmlns:a16="http://schemas.microsoft.com/office/drawing/2014/main" id="{7C89F33A-1343-45E8-91E5-F27A8457EA0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9" name="Freeform 71">
              <a:extLst>
                <a:ext uri="{FF2B5EF4-FFF2-40B4-BE49-F238E27FC236}">
                  <a16:creationId xmlns:a16="http://schemas.microsoft.com/office/drawing/2014/main" id="{592EB9D1-7BB9-4D0B-9C6E-355FA946B6E7}"/>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sp>
        <p:nvSpPr>
          <p:cNvPr id="36" name="文本占位符 35">
            <a:extLst>
              <a:ext uri="{FF2B5EF4-FFF2-40B4-BE49-F238E27FC236}">
                <a16:creationId xmlns:a16="http://schemas.microsoft.com/office/drawing/2014/main" id="{99EF31F4-C1DD-413E-8350-2A8F905B444F}"/>
              </a:ext>
            </a:extLst>
          </p:cNvPr>
          <p:cNvSpPr>
            <a:spLocks noGrp="1"/>
          </p:cNvSpPr>
          <p:nvPr userDrawn="1">
            <p:ph type="body" sz="quarter" idx="10" hasCustomPrompt="1"/>
          </p:nvPr>
        </p:nvSpPr>
        <p:spPr>
          <a:xfrm>
            <a:off x="1606550" y="4264178"/>
            <a:ext cx="8975725" cy="781050"/>
          </a:xfrm>
        </p:spPr>
        <p:txBody>
          <a:bodyPr>
            <a:normAutofit/>
          </a:bodyPr>
          <a:lstStyle>
            <a:lvl1pPr marL="0" indent="0" algn="ctr" defTabSz="914400" rtl="0" eaLnBrk="1" latinLnBrk="0" hangingPunct="1">
              <a:lnSpc>
                <a:spcPct val="120000"/>
              </a:lnSpc>
              <a:buNone/>
              <a:defRPr lang="zh-CN" altLang="en-US" sz="4000" b="1" kern="1200" spc="300">
                <a:solidFill>
                  <a:schemeClr val="tx1">
                    <a:lumMod val="85000"/>
                    <a:lumOff val="15000"/>
                  </a:schemeClr>
                </a:solidFill>
                <a:latin typeface="+mn-lt"/>
                <a:ea typeface="微软雅黑" panose="020B0503020204020204" pitchFamily="34" charset="-122"/>
                <a:cs typeface="微软雅黑" panose="020B0503020204020204" pitchFamily="34" charset="-122"/>
              </a:defRPr>
            </a:lvl1pPr>
          </a:lstStyle>
          <a:p>
            <a:pPr algn="ctr">
              <a:lnSpc>
                <a:spcPct val="120000"/>
              </a:lnSpc>
              <a:defRPr/>
            </a:pP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北京大学学术答辩通用</a:t>
            </a:r>
            <a:r>
              <a:rPr lang="en-US" altLang="zh-CN"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PPT</a:t>
            </a: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模板</a:t>
            </a:r>
          </a:p>
        </p:txBody>
      </p:sp>
      <p:sp>
        <p:nvSpPr>
          <p:cNvPr id="41" name="文本占位符 37">
            <a:extLst>
              <a:ext uri="{FF2B5EF4-FFF2-40B4-BE49-F238E27FC236}">
                <a16:creationId xmlns:a16="http://schemas.microsoft.com/office/drawing/2014/main" id="{D6220974-BA97-4239-8B37-C87F7F2D4871}"/>
              </a:ext>
            </a:extLst>
          </p:cNvPr>
          <p:cNvSpPr>
            <a:spLocks noGrp="1"/>
          </p:cNvSpPr>
          <p:nvPr>
            <p:ph type="body" sz="quarter" idx="11" hasCustomPrompt="1"/>
          </p:nvPr>
        </p:nvSpPr>
        <p:spPr>
          <a:xfrm>
            <a:off x="2244991" y="5389156"/>
            <a:ext cx="1987550" cy="341632"/>
          </a:xfrm>
          <a:noFill/>
        </p:spPr>
        <p:txBody>
          <a:bodyPr wrap="square" rtlCol="0">
            <a:spAutoFit/>
          </a:bodyPr>
          <a:lstStyle>
            <a:lvl1pPr marL="0" indent="0">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答辩人：</a:t>
            </a:r>
            <a:r>
              <a:rPr lang="en-US" altLang="zh-CN" dirty="0"/>
              <a:t>XXX</a:t>
            </a:r>
            <a:endParaRPr lang="zh-CN" altLang="en-US" dirty="0"/>
          </a:p>
        </p:txBody>
      </p:sp>
      <p:sp>
        <p:nvSpPr>
          <p:cNvPr id="42" name="文本占位符 37">
            <a:extLst>
              <a:ext uri="{FF2B5EF4-FFF2-40B4-BE49-F238E27FC236}">
                <a16:creationId xmlns:a16="http://schemas.microsoft.com/office/drawing/2014/main" id="{1E1C9D50-4952-418A-9BEE-D99198F6E380}"/>
              </a:ext>
            </a:extLst>
          </p:cNvPr>
          <p:cNvSpPr>
            <a:spLocks noGrp="1"/>
          </p:cNvSpPr>
          <p:nvPr>
            <p:ph type="body" sz="quarter" idx="12" hasCustomPrompt="1"/>
          </p:nvPr>
        </p:nvSpPr>
        <p:spPr>
          <a:xfrm>
            <a:off x="5102225" y="5389156"/>
            <a:ext cx="1987550" cy="341632"/>
          </a:xfrm>
          <a:noFill/>
        </p:spPr>
        <p:txBody>
          <a:bodyPr wrap="square" rtlCol="0">
            <a:spAutoFit/>
          </a:bodyPr>
          <a:lstStyle>
            <a:lvl1pPr marL="0" indent="0" algn="ct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指导教师：</a:t>
            </a:r>
            <a:r>
              <a:rPr lang="en-US" altLang="zh-CN" dirty="0"/>
              <a:t>XXX</a:t>
            </a:r>
            <a:endParaRPr lang="zh-CN" altLang="en-US" dirty="0"/>
          </a:p>
        </p:txBody>
      </p:sp>
      <p:sp>
        <p:nvSpPr>
          <p:cNvPr id="43" name="文本占位符 37">
            <a:extLst>
              <a:ext uri="{FF2B5EF4-FFF2-40B4-BE49-F238E27FC236}">
                <a16:creationId xmlns:a16="http://schemas.microsoft.com/office/drawing/2014/main" id="{62842471-F840-45CA-8087-A1D9DF3CA908}"/>
              </a:ext>
            </a:extLst>
          </p:cNvPr>
          <p:cNvSpPr>
            <a:spLocks noGrp="1"/>
          </p:cNvSpPr>
          <p:nvPr>
            <p:ph type="body" sz="quarter" idx="13" hasCustomPrompt="1"/>
          </p:nvPr>
        </p:nvSpPr>
        <p:spPr>
          <a:xfrm>
            <a:off x="7959460" y="5389156"/>
            <a:ext cx="1987550" cy="341632"/>
          </a:xfrm>
          <a:noFill/>
        </p:spPr>
        <p:txBody>
          <a:bodyPr wrap="square" rtlCol="0">
            <a:spAutoFit/>
          </a:bodyPr>
          <a:lstStyle>
            <a:lvl1pPr marL="0" indent="0" algn="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院系：</a:t>
            </a:r>
            <a:r>
              <a:rPr lang="en-US" altLang="zh-CN" dirty="0"/>
              <a:t>XXX</a:t>
            </a:r>
            <a:endParaRPr lang="zh-CN" altLang="en-US" dirty="0"/>
          </a:p>
        </p:txBody>
      </p:sp>
    </p:spTree>
    <p:extLst>
      <p:ext uri="{BB962C8B-B14F-4D97-AF65-F5344CB8AC3E}">
        <p14:creationId xmlns:p14="http://schemas.microsoft.com/office/powerpoint/2010/main" val="1078727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目录-4部分">
    <p:spTree>
      <p:nvGrpSpPr>
        <p:cNvPr id="1" name=""/>
        <p:cNvGrpSpPr/>
        <p:nvPr/>
      </p:nvGrpSpPr>
      <p:grpSpPr>
        <a:xfrm>
          <a:off x="0" y="0"/>
          <a:ext cx="0" cy="0"/>
          <a:chOff x="0" y="0"/>
          <a:chExt cx="0" cy="0"/>
        </a:xfrm>
      </p:grpSpPr>
      <p:sp>
        <p:nvSpPr>
          <p:cNvPr id="55" name="矩形 54">
            <a:extLst>
              <a:ext uri="{FF2B5EF4-FFF2-40B4-BE49-F238E27FC236}">
                <a16:creationId xmlns:a16="http://schemas.microsoft.com/office/drawing/2014/main" id="{4D6291A7-7416-4ABD-BDD5-1A52FB976A6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7" name="矩形 6">
            <a:extLst>
              <a:ext uri="{FF2B5EF4-FFF2-40B4-BE49-F238E27FC236}">
                <a16:creationId xmlns:a16="http://schemas.microsoft.com/office/drawing/2014/main" id="{22F2AF65-774C-46B4-8BD3-F9EC13500DEC}"/>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chemeClr val="accent1"/>
                </a:solidFill>
                <a:effectLst/>
                <a:uLnTx/>
                <a:uFillTx/>
                <a:latin typeface="Arial" panose="020F0502020204030204"/>
                <a:ea typeface="Microsoft YaHei"/>
                <a:cs typeface="+mn-ea"/>
                <a:sym typeface="+mn-lt"/>
              </a:endParaRPr>
            </a:p>
          </p:txBody>
        </p:sp>
      </p:grpSp>
      <p:sp>
        <p:nvSpPr>
          <p:cNvPr id="45" name="文本占位符 40">
            <a:extLst>
              <a:ext uri="{FF2B5EF4-FFF2-40B4-BE49-F238E27FC236}">
                <a16:creationId xmlns:a16="http://schemas.microsoft.com/office/drawing/2014/main" id="{E092B345-4879-4708-91A6-4E07DC6C11C0}"/>
              </a:ext>
            </a:extLst>
          </p:cNvPr>
          <p:cNvSpPr>
            <a:spLocks noGrp="1"/>
          </p:cNvSpPr>
          <p:nvPr>
            <p:ph type="body" sz="quarter" idx="10" hasCustomPrompt="1"/>
          </p:nvPr>
        </p:nvSpPr>
        <p:spPr>
          <a:xfrm>
            <a:off x="7825514" y="1561152"/>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6" name="文本占位符 40">
            <a:extLst>
              <a:ext uri="{FF2B5EF4-FFF2-40B4-BE49-F238E27FC236}">
                <a16:creationId xmlns:a16="http://schemas.microsoft.com/office/drawing/2014/main" id="{03810C05-3860-4CF4-B2C4-7B90D45455E3}"/>
              </a:ext>
            </a:extLst>
          </p:cNvPr>
          <p:cNvSpPr>
            <a:spLocks noGrp="1"/>
          </p:cNvSpPr>
          <p:nvPr>
            <p:ph type="body" sz="quarter" idx="11" hasCustomPrompt="1"/>
          </p:nvPr>
        </p:nvSpPr>
        <p:spPr>
          <a:xfrm>
            <a:off x="7825514" y="2650906"/>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7" name="文本占位符 40">
            <a:extLst>
              <a:ext uri="{FF2B5EF4-FFF2-40B4-BE49-F238E27FC236}">
                <a16:creationId xmlns:a16="http://schemas.microsoft.com/office/drawing/2014/main" id="{0A0C6CFA-9C78-45B1-B085-C2C99900D665}"/>
              </a:ext>
            </a:extLst>
          </p:cNvPr>
          <p:cNvSpPr>
            <a:spLocks noGrp="1"/>
          </p:cNvSpPr>
          <p:nvPr>
            <p:ph type="body" sz="quarter" idx="12" hasCustomPrompt="1"/>
          </p:nvPr>
        </p:nvSpPr>
        <p:spPr>
          <a:xfrm>
            <a:off x="7825514" y="3740660"/>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9" name="文本占位符 40">
            <a:extLst>
              <a:ext uri="{FF2B5EF4-FFF2-40B4-BE49-F238E27FC236}">
                <a16:creationId xmlns:a16="http://schemas.microsoft.com/office/drawing/2014/main" id="{6FA729E4-5DE0-4287-AF67-5FB2109F1BB2}"/>
              </a:ext>
            </a:extLst>
          </p:cNvPr>
          <p:cNvSpPr>
            <a:spLocks noGrp="1"/>
          </p:cNvSpPr>
          <p:nvPr>
            <p:ph type="body" sz="quarter" idx="14" hasCustomPrompt="1"/>
          </p:nvPr>
        </p:nvSpPr>
        <p:spPr>
          <a:xfrm>
            <a:off x="7825514" y="4830414"/>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50" name="文本框 49">
            <a:extLst>
              <a:ext uri="{FF2B5EF4-FFF2-40B4-BE49-F238E27FC236}">
                <a16:creationId xmlns:a16="http://schemas.microsoft.com/office/drawing/2014/main" id="{56A38F7D-163D-40CF-868C-B65E57289CD7}"/>
              </a:ext>
            </a:extLst>
          </p:cNvPr>
          <p:cNvSpPr txBox="1"/>
          <p:nvPr userDrawn="1"/>
        </p:nvSpPr>
        <p:spPr>
          <a:xfrm>
            <a:off x="6814866" y="15126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51" name="文本框 50">
            <a:extLst>
              <a:ext uri="{FF2B5EF4-FFF2-40B4-BE49-F238E27FC236}">
                <a16:creationId xmlns:a16="http://schemas.microsoft.com/office/drawing/2014/main" id="{CDED66E5-4D15-407E-B9E9-A0489B585942}"/>
              </a:ext>
            </a:extLst>
          </p:cNvPr>
          <p:cNvSpPr txBox="1"/>
          <p:nvPr userDrawn="1"/>
        </p:nvSpPr>
        <p:spPr>
          <a:xfrm>
            <a:off x="6814866" y="2596050"/>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52" name="文本框 51">
            <a:extLst>
              <a:ext uri="{FF2B5EF4-FFF2-40B4-BE49-F238E27FC236}">
                <a16:creationId xmlns:a16="http://schemas.microsoft.com/office/drawing/2014/main" id="{507C5DA2-D768-4F0B-A91A-C33F1FD9102B}"/>
              </a:ext>
            </a:extLst>
          </p:cNvPr>
          <p:cNvSpPr txBox="1"/>
          <p:nvPr userDrawn="1"/>
        </p:nvSpPr>
        <p:spPr>
          <a:xfrm>
            <a:off x="6814866" y="3679496"/>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53" name="文本框 52">
            <a:extLst>
              <a:ext uri="{FF2B5EF4-FFF2-40B4-BE49-F238E27FC236}">
                <a16:creationId xmlns:a16="http://schemas.microsoft.com/office/drawing/2014/main" id="{A511A62B-B193-4739-A793-D7002B471A43}"/>
              </a:ext>
            </a:extLst>
          </p:cNvPr>
          <p:cNvSpPr txBox="1"/>
          <p:nvPr userDrawn="1"/>
        </p:nvSpPr>
        <p:spPr>
          <a:xfrm>
            <a:off x="6814866" y="4762941"/>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grpSp>
        <p:nvGrpSpPr>
          <p:cNvPr id="56" name="组合 55">
            <a:extLst>
              <a:ext uri="{FF2B5EF4-FFF2-40B4-BE49-F238E27FC236}">
                <a16:creationId xmlns:a16="http://schemas.microsoft.com/office/drawing/2014/main" id="{50134B45-47D8-49EC-B2C4-4ECBF0176BD7}"/>
              </a:ext>
            </a:extLst>
          </p:cNvPr>
          <p:cNvGrpSpPr/>
          <p:nvPr userDrawn="1"/>
        </p:nvGrpSpPr>
        <p:grpSpPr>
          <a:xfrm>
            <a:off x="2425132" y="3183822"/>
            <a:ext cx="1945700" cy="1941162"/>
            <a:chOff x="2105799" y="20055838"/>
            <a:chExt cx="6748090" cy="6732363"/>
          </a:xfrm>
          <a:solidFill>
            <a:schemeClr val="accent1"/>
          </a:solidFill>
        </p:grpSpPr>
        <p:sp>
          <p:nvSpPr>
            <p:cNvPr id="57" name="Freeform 8">
              <a:extLst>
                <a:ext uri="{FF2B5EF4-FFF2-40B4-BE49-F238E27FC236}">
                  <a16:creationId xmlns:a16="http://schemas.microsoft.com/office/drawing/2014/main" id="{3AFA21E4-54E4-474B-AB1C-59ABBA29DA26}"/>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8" name="Freeform 42">
              <a:extLst>
                <a:ext uri="{FF2B5EF4-FFF2-40B4-BE49-F238E27FC236}">
                  <a16:creationId xmlns:a16="http://schemas.microsoft.com/office/drawing/2014/main" id="{38B24B0A-5539-4D2D-A7DD-73E521128A7A}"/>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9" name="Freeform 43">
              <a:extLst>
                <a:ext uri="{FF2B5EF4-FFF2-40B4-BE49-F238E27FC236}">
                  <a16:creationId xmlns:a16="http://schemas.microsoft.com/office/drawing/2014/main" id="{E0E9CC68-E749-47CC-8EEF-B8B1D81C1F03}"/>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0" name="Freeform 44">
              <a:extLst>
                <a:ext uri="{FF2B5EF4-FFF2-40B4-BE49-F238E27FC236}">
                  <a16:creationId xmlns:a16="http://schemas.microsoft.com/office/drawing/2014/main" id="{DB2F8014-13A0-4EED-9E54-018B50E7499E}"/>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1" name="Freeform 45">
              <a:extLst>
                <a:ext uri="{FF2B5EF4-FFF2-40B4-BE49-F238E27FC236}">
                  <a16:creationId xmlns:a16="http://schemas.microsoft.com/office/drawing/2014/main" id="{74ABE961-157F-44CB-B98E-6BC13D4BE116}"/>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2" name="Freeform 46">
              <a:extLst>
                <a:ext uri="{FF2B5EF4-FFF2-40B4-BE49-F238E27FC236}">
                  <a16:creationId xmlns:a16="http://schemas.microsoft.com/office/drawing/2014/main" id="{A8EDD165-034A-405C-8387-D78D2A7E5008}"/>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3" name="Freeform 47">
              <a:extLst>
                <a:ext uri="{FF2B5EF4-FFF2-40B4-BE49-F238E27FC236}">
                  <a16:creationId xmlns:a16="http://schemas.microsoft.com/office/drawing/2014/main" id="{7B6C6F1F-1F3E-4FDB-922F-9463383773F7}"/>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4" name="Freeform 48">
              <a:extLst>
                <a:ext uri="{FF2B5EF4-FFF2-40B4-BE49-F238E27FC236}">
                  <a16:creationId xmlns:a16="http://schemas.microsoft.com/office/drawing/2014/main" id="{29FCF922-820E-4CDB-86F9-1B2BFFAC1EB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5" name="Freeform 49">
              <a:extLst>
                <a:ext uri="{FF2B5EF4-FFF2-40B4-BE49-F238E27FC236}">
                  <a16:creationId xmlns:a16="http://schemas.microsoft.com/office/drawing/2014/main" id="{BC9F70C6-EC0D-4FF5-BC12-B628A56E4AC2}"/>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6" name="Freeform 50">
              <a:extLst>
                <a:ext uri="{FF2B5EF4-FFF2-40B4-BE49-F238E27FC236}">
                  <a16:creationId xmlns:a16="http://schemas.microsoft.com/office/drawing/2014/main" id="{22C93A2B-D2C4-4B41-AED7-1C8A35C4F4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51">
              <a:extLst>
                <a:ext uri="{FF2B5EF4-FFF2-40B4-BE49-F238E27FC236}">
                  <a16:creationId xmlns:a16="http://schemas.microsoft.com/office/drawing/2014/main" id="{49AA6AE9-EE4E-4805-8DAD-3192F29A00F6}"/>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52">
              <a:extLst>
                <a:ext uri="{FF2B5EF4-FFF2-40B4-BE49-F238E27FC236}">
                  <a16:creationId xmlns:a16="http://schemas.microsoft.com/office/drawing/2014/main" id="{58F96C6B-EC74-4E2B-BEFE-85CD9E272B8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53">
              <a:extLst>
                <a:ext uri="{FF2B5EF4-FFF2-40B4-BE49-F238E27FC236}">
                  <a16:creationId xmlns:a16="http://schemas.microsoft.com/office/drawing/2014/main" id="{B0809F50-496A-4255-B4DE-C9A321AB701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0" name="Freeform 54">
              <a:extLst>
                <a:ext uri="{FF2B5EF4-FFF2-40B4-BE49-F238E27FC236}">
                  <a16:creationId xmlns:a16="http://schemas.microsoft.com/office/drawing/2014/main" id="{9F87CF65-112C-4ABD-B2D1-00BAFED667A8}"/>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1" name="Freeform 55">
              <a:extLst>
                <a:ext uri="{FF2B5EF4-FFF2-40B4-BE49-F238E27FC236}">
                  <a16:creationId xmlns:a16="http://schemas.microsoft.com/office/drawing/2014/main" id="{51971117-C1ED-4363-98CD-BF4F681FEB2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2" name="Freeform 56">
              <a:extLst>
                <a:ext uri="{FF2B5EF4-FFF2-40B4-BE49-F238E27FC236}">
                  <a16:creationId xmlns:a16="http://schemas.microsoft.com/office/drawing/2014/main" id="{A9659DA4-2A51-43A6-922C-5D9741A264C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3" name="Freeform 57">
              <a:extLst>
                <a:ext uri="{FF2B5EF4-FFF2-40B4-BE49-F238E27FC236}">
                  <a16:creationId xmlns:a16="http://schemas.microsoft.com/office/drawing/2014/main" id="{6D2AD94D-A2FC-47E6-9333-74F53AD4AD8C}"/>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4" name="Freeform 58">
              <a:extLst>
                <a:ext uri="{FF2B5EF4-FFF2-40B4-BE49-F238E27FC236}">
                  <a16:creationId xmlns:a16="http://schemas.microsoft.com/office/drawing/2014/main" id="{FBF04BC2-9173-4560-A801-C3E77FAFAD0D}"/>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5" name="Freeform 59">
              <a:extLst>
                <a:ext uri="{FF2B5EF4-FFF2-40B4-BE49-F238E27FC236}">
                  <a16:creationId xmlns:a16="http://schemas.microsoft.com/office/drawing/2014/main" id="{10B5FD19-1004-4FBB-A735-BADE89DBC32F}"/>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6" name="Freeform 60">
              <a:extLst>
                <a:ext uri="{FF2B5EF4-FFF2-40B4-BE49-F238E27FC236}">
                  <a16:creationId xmlns:a16="http://schemas.microsoft.com/office/drawing/2014/main" id="{E46D3E77-3956-4899-9133-7E5AB0838600}"/>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7" name="Freeform 61">
              <a:extLst>
                <a:ext uri="{FF2B5EF4-FFF2-40B4-BE49-F238E27FC236}">
                  <a16:creationId xmlns:a16="http://schemas.microsoft.com/office/drawing/2014/main" id="{8EC0140A-1488-4FC2-A47E-78B02853636C}"/>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8" name="Freeform 62">
              <a:extLst>
                <a:ext uri="{FF2B5EF4-FFF2-40B4-BE49-F238E27FC236}">
                  <a16:creationId xmlns:a16="http://schemas.microsoft.com/office/drawing/2014/main" id="{03F5EEE1-8308-4F13-B04A-6876990D565D}"/>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9" name="Freeform 71">
              <a:extLst>
                <a:ext uri="{FF2B5EF4-FFF2-40B4-BE49-F238E27FC236}">
                  <a16:creationId xmlns:a16="http://schemas.microsoft.com/office/drawing/2014/main" id="{AB75AD00-AB3C-43A5-A617-D40ADF65DFEA}"/>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Tree>
    <p:extLst>
      <p:ext uri="{BB962C8B-B14F-4D97-AF65-F5344CB8AC3E}">
        <p14:creationId xmlns:p14="http://schemas.microsoft.com/office/powerpoint/2010/main" val="3255657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目录-5部分">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7DDBCB7-E991-46B4-8485-8E5161A9C4C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sp>
        <p:nvSpPr>
          <p:cNvPr id="71" name="矩形 70">
            <a:extLst>
              <a:ext uri="{FF2B5EF4-FFF2-40B4-BE49-F238E27FC236}">
                <a16:creationId xmlns:a16="http://schemas.microsoft.com/office/drawing/2014/main" id="{1DEB25A3-6BFF-4215-894B-71D6E2DD833C}"/>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chemeClr val="accent1"/>
                </a:solidFill>
                <a:effectLst/>
                <a:uLnTx/>
                <a:uFillTx/>
                <a:latin typeface="Arial" panose="020F0502020204030204"/>
                <a:ea typeface="Microsoft YaHei"/>
                <a:cs typeface="+mn-ea"/>
                <a:sym typeface="+mn-lt"/>
              </a:endParaRPr>
            </a:p>
          </p:txBody>
        </p:sp>
      </p:grpSp>
      <p:sp>
        <p:nvSpPr>
          <p:cNvPr id="41" name="文本占位符 40">
            <a:extLst>
              <a:ext uri="{FF2B5EF4-FFF2-40B4-BE49-F238E27FC236}">
                <a16:creationId xmlns:a16="http://schemas.microsoft.com/office/drawing/2014/main" id="{1DDB07A2-0BEC-42D8-BCBF-4274AF207FC0}"/>
              </a:ext>
            </a:extLst>
          </p:cNvPr>
          <p:cNvSpPr>
            <a:spLocks noGrp="1"/>
          </p:cNvSpPr>
          <p:nvPr>
            <p:ph type="body" sz="quarter" idx="10" hasCustomPrompt="1"/>
          </p:nvPr>
        </p:nvSpPr>
        <p:spPr>
          <a:xfrm>
            <a:off x="7819905" y="14087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a:extLst>
              <a:ext uri="{FF2B5EF4-FFF2-40B4-BE49-F238E27FC236}">
                <a16:creationId xmlns:a16="http://schemas.microsoft.com/office/drawing/2014/main" id="{3EE8ADE6-8EEE-4661-B83E-89A22DA1686F}"/>
              </a:ext>
            </a:extLst>
          </p:cNvPr>
          <p:cNvSpPr>
            <a:spLocks noGrp="1"/>
          </p:cNvSpPr>
          <p:nvPr>
            <p:ph type="body" sz="quarter" idx="11" hasCustomPrompt="1"/>
          </p:nvPr>
        </p:nvSpPr>
        <p:spPr>
          <a:xfrm>
            <a:off x="7819905" y="23022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a:extLst>
              <a:ext uri="{FF2B5EF4-FFF2-40B4-BE49-F238E27FC236}">
                <a16:creationId xmlns:a16="http://schemas.microsoft.com/office/drawing/2014/main" id="{B8DAAE4E-CF42-40B4-8C0C-8AA671368AD5}"/>
              </a:ext>
            </a:extLst>
          </p:cNvPr>
          <p:cNvSpPr>
            <a:spLocks noGrp="1"/>
          </p:cNvSpPr>
          <p:nvPr>
            <p:ph type="body" sz="quarter" idx="12" hasCustomPrompt="1"/>
          </p:nvPr>
        </p:nvSpPr>
        <p:spPr>
          <a:xfrm>
            <a:off x="7819905" y="31956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a:extLst>
              <a:ext uri="{FF2B5EF4-FFF2-40B4-BE49-F238E27FC236}">
                <a16:creationId xmlns:a16="http://schemas.microsoft.com/office/drawing/2014/main" id="{B3C1ED7C-5023-48FE-A05C-E9687671B32A}"/>
              </a:ext>
            </a:extLst>
          </p:cNvPr>
          <p:cNvSpPr>
            <a:spLocks noGrp="1"/>
          </p:cNvSpPr>
          <p:nvPr>
            <p:ph type="body" sz="quarter" idx="13" hasCustomPrompt="1"/>
          </p:nvPr>
        </p:nvSpPr>
        <p:spPr>
          <a:xfrm>
            <a:off x="7819905" y="4982551"/>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a:extLst>
              <a:ext uri="{FF2B5EF4-FFF2-40B4-BE49-F238E27FC236}">
                <a16:creationId xmlns:a16="http://schemas.microsoft.com/office/drawing/2014/main" id="{043E6D5F-05DE-429A-8D64-78A20E1D046B}"/>
              </a:ext>
            </a:extLst>
          </p:cNvPr>
          <p:cNvSpPr>
            <a:spLocks noGrp="1"/>
          </p:cNvSpPr>
          <p:nvPr>
            <p:ph type="body" sz="quarter" idx="14" hasCustomPrompt="1"/>
          </p:nvPr>
        </p:nvSpPr>
        <p:spPr>
          <a:xfrm>
            <a:off x="7819905" y="40891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a:extLst>
              <a:ext uri="{FF2B5EF4-FFF2-40B4-BE49-F238E27FC236}">
                <a16:creationId xmlns:a16="http://schemas.microsoft.com/office/drawing/2014/main" id="{E701414C-90A5-4AF7-93FE-51CC5323E071}"/>
              </a:ext>
            </a:extLst>
          </p:cNvPr>
          <p:cNvSpPr txBox="1"/>
          <p:nvPr userDrawn="1"/>
        </p:nvSpPr>
        <p:spPr>
          <a:xfrm>
            <a:off x="6809256" y="13602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a:extLst>
              <a:ext uri="{FF2B5EF4-FFF2-40B4-BE49-F238E27FC236}">
                <a16:creationId xmlns:a16="http://schemas.microsoft.com/office/drawing/2014/main" id="{08D10D4D-0807-49B3-87E5-6308A249C47B}"/>
              </a:ext>
            </a:extLst>
          </p:cNvPr>
          <p:cNvSpPr txBox="1"/>
          <p:nvPr userDrawn="1"/>
        </p:nvSpPr>
        <p:spPr>
          <a:xfrm>
            <a:off x="6809256" y="2253654"/>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a:extLst>
              <a:ext uri="{FF2B5EF4-FFF2-40B4-BE49-F238E27FC236}">
                <a16:creationId xmlns:a16="http://schemas.microsoft.com/office/drawing/2014/main" id="{20A25C77-BB9D-4A78-AE04-B2060C1854F0}"/>
              </a:ext>
            </a:extLst>
          </p:cNvPr>
          <p:cNvSpPr txBox="1"/>
          <p:nvPr userDrawn="1"/>
        </p:nvSpPr>
        <p:spPr>
          <a:xfrm>
            <a:off x="6809256" y="3148379"/>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a:extLst>
              <a:ext uri="{FF2B5EF4-FFF2-40B4-BE49-F238E27FC236}">
                <a16:creationId xmlns:a16="http://schemas.microsoft.com/office/drawing/2014/main" id="{7F7858D3-EB29-4574-9887-04007DDF5A0B}"/>
              </a:ext>
            </a:extLst>
          </p:cNvPr>
          <p:cNvSpPr txBox="1"/>
          <p:nvPr userDrawn="1"/>
        </p:nvSpPr>
        <p:spPr>
          <a:xfrm>
            <a:off x="6809256" y="4021629"/>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a:extLst>
              <a:ext uri="{FF2B5EF4-FFF2-40B4-BE49-F238E27FC236}">
                <a16:creationId xmlns:a16="http://schemas.microsoft.com/office/drawing/2014/main" id="{9E5C5056-284F-4DF8-8EBF-ED594C24CE32}"/>
              </a:ext>
            </a:extLst>
          </p:cNvPr>
          <p:cNvSpPr txBox="1"/>
          <p:nvPr userDrawn="1"/>
        </p:nvSpPr>
        <p:spPr>
          <a:xfrm>
            <a:off x="6809256" y="4921514"/>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grpSp>
        <p:nvGrpSpPr>
          <p:cNvPr id="47" name="组合 46">
            <a:extLst>
              <a:ext uri="{FF2B5EF4-FFF2-40B4-BE49-F238E27FC236}">
                <a16:creationId xmlns:a16="http://schemas.microsoft.com/office/drawing/2014/main" id="{E8917928-9484-40B9-8C50-C1CA090DFE44}"/>
              </a:ext>
            </a:extLst>
          </p:cNvPr>
          <p:cNvGrpSpPr/>
          <p:nvPr userDrawn="1"/>
        </p:nvGrpSpPr>
        <p:grpSpPr>
          <a:xfrm>
            <a:off x="2425132" y="3183822"/>
            <a:ext cx="1945700" cy="1941162"/>
            <a:chOff x="2105799" y="20055838"/>
            <a:chExt cx="6748090" cy="6732363"/>
          </a:xfrm>
          <a:solidFill>
            <a:schemeClr val="accent1"/>
          </a:solidFill>
        </p:grpSpPr>
        <p:sp>
          <p:nvSpPr>
            <p:cNvPr id="48" name="Freeform 8">
              <a:extLst>
                <a:ext uri="{FF2B5EF4-FFF2-40B4-BE49-F238E27FC236}">
                  <a16:creationId xmlns:a16="http://schemas.microsoft.com/office/drawing/2014/main" id="{59086FAE-7BCE-4F42-BEAF-83E039527D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49" name="Freeform 42">
              <a:extLst>
                <a:ext uri="{FF2B5EF4-FFF2-40B4-BE49-F238E27FC236}">
                  <a16:creationId xmlns:a16="http://schemas.microsoft.com/office/drawing/2014/main" id="{10B13E90-F439-48CA-AD95-7138BB9F29B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0" name="Freeform 43">
              <a:extLst>
                <a:ext uri="{FF2B5EF4-FFF2-40B4-BE49-F238E27FC236}">
                  <a16:creationId xmlns:a16="http://schemas.microsoft.com/office/drawing/2014/main" id="{5F0B2961-18DD-4861-8D52-0A383ECCB085}"/>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1" name="Freeform 44">
              <a:extLst>
                <a:ext uri="{FF2B5EF4-FFF2-40B4-BE49-F238E27FC236}">
                  <a16:creationId xmlns:a16="http://schemas.microsoft.com/office/drawing/2014/main" id="{AB5B5CF7-72A5-4E9E-BD84-D5722080E3AD}"/>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2" name="Freeform 45">
              <a:extLst>
                <a:ext uri="{FF2B5EF4-FFF2-40B4-BE49-F238E27FC236}">
                  <a16:creationId xmlns:a16="http://schemas.microsoft.com/office/drawing/2014/main" id="{B40B6773-5AF3-4B78-A875-0F1C89DBCBD4}"/>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3" name="Freeform 46">
              <a:extLst>
                <a:ext uri="{FF2B5EF4-FFF2-40B4-BE49-F238E27FC236}">
                  <a16:creationId xmlns:a16="http://schemas.microsoft.com/office/drawing/2014/main" id="{211E77CF-A371-4394-80EE-A23B8E761CF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4" name="Freeform 47">
              <a:extLst>
                <a:ext uri="{FF2B5EF4-FFF2-40B4-BE49-F238E27FC236}">
                  <a16:creationId xmlns:a16="http://schemas.microsoft.com/office/drawing/2014/main" id="{24C2E5AA-B456-402D-AACB-CF50F586373D}"/>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5" name="Freeform 48">
              <a:extLst>
                <a:ext uri="{FF2B5EF4-FFF2-40B4-BE49-F238E27FC236}">
                  <a16:creationId xmlns:a16="http://schemas.microsoft.com/office/drawing/2014/main" id="{5CEFFC85-E9B5-40DB-A773-6AA641A5EA9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6" name="Freeform 49">
              <a:extLst>
                <a:ext uri="{FF2B5EF4-FFF2-40B4-BE49-F238E27FC236}">
                  <a16:creationId xmlns:a16="http://schemas.microsoft.com/office/drawing/2014/main" id="{DF550AC9-9345-4B32-A0CD-DA983D3011C1}"/>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7" name="Freeform 50">
              <a:extLst>
                <a:ext uri="{FF2B5EF4-FFF2-40B4-BE49-F238E27FC236}">
                  <a16:creationId xmlns:a16="http://schemas.microsoft.com/office/drawing/2014/main" id="{29471116-16CF-4D64-B565-49C15F226E2A}"/>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8" name="Freeform 51">
              <a:extLst>
                <a:ext uri="{FF2B5EF4-FFF2-40B4-BE49-F238E27FC236}">
                  <a16:creationId xmlns:a16="http://schemas.microsoft.com/office/drawing/2014/main" id="{9E60588D-9746-4C96-BB9F-CD0875FA3CF5}"/>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9" name="Freeform 52">
              <a:extLst>
                <a:ext uri="{FF2B5EF4-FFF2-40B4-BE49-F238E27FC236}">
                  <a16:creationId xmlns:a16="http://schemas.microsoft.com/office/drawing/2014/main" id="{8D2145FF-BFA9-4FEA-9430-C2F6CFF9B9A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0" name="Freeform 53">
              <a:extLst>
                <a:ext uri="{FF2B5EF4-FFF2-40B4-BE49-F238E27FC236}">
                  <a16:creationId xmlns:a16="http://schemas.microsoft.com/office/drawing/2014/main" id="{31731D7D-B614-4B40-BD98-92032FFEDC84}"/>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1" name="Freeform 54">
              <a:extLst>
                <a:ext uri="{FF2B5EF4-FFF2-40B4-BE49-F238E27FC236}">
                  <a16:creationId xmlns:a16="http://schemas.microsoft.com/office/drawing/2014/main" id="{85133ADC-E731-46F5-90AB-E151D742530F}"/>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2" name="Freeform 55">
              <a:extLst>
                <a:ext uri="{FF2B5EF4-FFF2-40B4-BE49-F238E27FC236}">
                  <a16:creationId xmlns:a16="http://schemas.microsoft.com/office/drawing/2014/main" id="{8A62A99D-E0DB-4111-9FEB-3E4F6344232D}"/>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3" name="Freeform 56">
              <a:extLst>
                <a:ext uri="{FF2B5EF4-FFF2-40B4-BE49-F238E27FC236}">
                  <a16:creationId xmlns:a16="http://schemas.microsoft.com/office/drawing/2014/main" id="{F80FCAD7-78A2-4243-97E5-91414F895B41}"/>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4" name="Freeform 57">
              <a:extLst>
                <a:ext uri="{FF2B5EF4-FFF2-40B4-BE49-F238E27FC236}">
                  <a16:creationId xmlns:a16="http://schemas.microsoft.com/office/drawing/2014/main" id="{BCEB97F9-5E6D-4143-A326-123BB40920E4}"/>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5" name="Freeform 58">
              <a:extLst>
                <a:ext uri="{FF2B5EF4-FFF2-40B4-BE49-F238E27FC236}">
                  <a16:creationId xmlns:a16="http://schemas.microsoft.com/office/drawing/2014/main" id="{A0EC93B7-5F9E-4596-A0B4-56E551810B41}"/>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6" name="Freeform 59">
              <a:extLst>
                <a:ext uri="{FF2B5EF4-FFF2-40B4-BE49-F238E27FC236}">
                  <a16:creationId xmlns:a16="http://schemas.microsoft.com/office/drawing/2014/main" id="{9CB41E21-FEE3-4D2D-9551-B88C07BC03E5}"/>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60">
              <a:extLst>
                <a:ext uri="{FF2B5EF4-FFF2-40B4-BE49-F238E27FC236}">
                  <a16:creationId xmlns:a16="http://schemas.microsoft.com/office/drawing/2014/main" id="{55D43798-13B8-4DAF-98D6-284AD8D22E66}"/>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61">
              <a:extLst>
                <a:ext uri="{FF2B5EF4-FFF2-40B4-BE49-F238E27FC236}">
                  <a16:creationId xmlns:a16="http://schemas.microsoft.com/office/drawing/2014/main" id="{8CA5B0FD-C8F6-426F-AC2B-522A58FE00FD}"/>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62">
              <a:extLst>
                <a:ext uri="{FF2B5EF4-FFF2-40B4-BE49-F238E27FC236}">
                  <a16:creationId xmlns:a16="http://schemas.microsoft.com/office/drawing/2014/main" id="{F7A64D83-8794-4383-B608-9C794C6FA37F}"/>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0" name="Freeform 71">
              <a:extLst>
                <a:ext uri="{FF2B5EF4-FFF2-40B4-BE49-F238E27FC236}">
                  <a16:creationId xmlns:a16="http://schemas.microsoft.com/office/drawing/2014/main" id="{98DEF15F-7ADA-4CD6-AE2B-F2091812707E}"/>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Tree>
    <p:extLst>
      <p:ext uri="{BB962C8B-B14F-4D97-AF65-F5344CB8AC3E}">
        <p14:creationId xmlns:p14="http://schemas.microsoft.com/office/powerpoint/2010/main" val="76123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目录-6部分">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7DDBCB7-E991-46B4-8485-8E5161A9C4C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49" name="矩形 48">
            <a:extLst>
              <a:ext uri="{FF2B5EF4-FFF2-40B4-BE49-F238E27FC236}">
                <a16:creationId xmlns:a16="http://schemas.microsoft.com/office/drawing/2014/main" id="{9641EC2A-644C-47E6-9137-85F1FC0E3567}"/>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chemeClr val="accent1"/>
                </a:solidFill>
                <a:effectLst/>
                <a:uLnTx/>
                <a:uFillTx/>
                <a:latin typeface="Arial" panose="020F0502020204030204"/>
                <a:ea typeface="Microsoft YaHei"/>
                <a:cs typeface="+mn-ea"/>
                <a:sym typeface="+mn-lt"/>
              </a:endParaRPr>
            </a:p>
          </p:txBody>
        </p:sp>
      </p:grpSp>
      <p:grpSp>
        <p:nvGrpSpPr>
          <p:cNvPr id="11" name="组合 10">
            <a:extLst>
              <a:ext uri="{FF2B5EF4-FFF2-40B4-BE49-F238E27FC236}">
                <a16:creationId xmlns:a16="http://schemas.microsoft.com/office/drawing/2014/main" id="{58D2D447-3244-41E4-A676-38C4ED0BA81A}"/>
              </a:ext>
            </a:extLst>
          </p:cNvPr>
          <p:cNvGrpSpPr/>
          <p:nvPr userDrawn="1"/>
        </p:nvGrpSpPr>
        <p:grpSpPr>
          <a:xfrm>
            <a:off x="2425132" y="3183822"/>
            <a:ext cx="1945700" cy="1941162"/>
            <a:chOff x="2105799" y="20055838"/>
            <a:chExt cx="6748090" cy="6732363"/>
          </a:xfrm>
          <a:solidFill>
            <a:schemeClr val="accent1"/>
          </a:solidFill>
        </p:grpSpPr>
        <p:sp>
          <p:nvSpPr>
            <p:cNvPr id="12" name="Freeform 8">
              <a:extLst>
                <a:ext uri="{FF2B5EF4-FFF2-40B4-BE49-F238E27FC236}">
                  <a16:creationId xmlns:a16="http://schemas.microsoft.com/office/drawing/2014/main" id="{9AA64509-AACF-40D4-B9A9-B88859BA8568}"/>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 name="Freeform 42">
              <a:extLst>
                <a:ext uri="{FF2B5EF4-FFF2-40B4-BE49-F238E27FC236}">
                  <a16:creationId xmlns:a16="http://schemas.microsoft.com/office/drawing/2014/main" id="{F96E3831-BAD6-495D-9EB0-9AF4F9E4AA14}"/>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 name="Freeform 43">
              <a:extLst>
                <a:ext uri="{FF2B5EF4-FFF2-40B4-BE49-F238E27FC236}">
                  <a16:creationId xmlns:a16="http://schemas.microsoft.com/office/drawing/2014/main" id="{3F1B9F65-74B2-4321-AF02-F2775CA32BF6}"/>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5" name="Freeform 44">
              <a:extLst>
                <a:ext uri="{FF2B5EF4-FFF2-40B4-BE49-F238E27FC236}">
                  <a16:creationId xmlns:a16="http://schemas.microsoft.com/office/drawing/2014/main" id="{FE06968D-A503-4A41-8AFB-7D81E20035BD}"/>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6" name="Freeform 45">
              <a:extLst>
                <a:ext uri="{FF2B5EF4-FFF2-40B4-BE49-F238E27FC236}">
                  <a16:creationId xmlns:a16="http://schemas.microsoft.com/office/drawing/2014/main" id="{3C3EA8C8-7562-473E-AA9E-E46E885B1C64}"/>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7" name="Freeform 46">
              <a:extLst>
                <a:ext uri="{FF2B5EF4-FFF2-40B4-BE49-F238E27FC236}">
                  <a16:creationId xmlns:a16="http://schemas.microsoft.com/office/drawing/2014/main" id="{C0C84DE1-C4B4-4D09-BD06-05AEFB9791EF}"/>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8" name="Freeform 47">
              <a:extLst>
                <a:ext uri="{FF2B5EF4-FFF2-40B4-BE49-F238E27FC236}">
                  <a16:creationId xmlns:a16="http://schemas.microsoft.com/office/drawing/2014/main" id="{65F4A63D-2ED8-4FC9-B6B2-5F5EFDFB9E47}"/>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9" name="Freeform 48">
              <a:extLst>
                <a:ext uri="{FF2B5EF4-FFF2-40B4-BE49-F238E27FC236}">
                  <a16:creationId xmlns:a16="http://schemas.microsoft.com/office/drawing/2014/main" id="{30943538-8677-44DF-9F6E-134AE82AAF8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0" name="Freeform 49">
              <a:extLst>
                <a:ext uri="{FF2B5EF4-FFF2-40B4-BE49-F238E27FC236}">
                  <a16:creationId xmlns:a16="http://schemas.microsoft.com/office/drawing/2014/main" id="{13907DDE-205F-4FB4-AFBD-67ED1FEBA24B}"/>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1" name="Freeform 50">
              <a:extLst>
                <a:ext uri="{FF2B5EF4-FFF2-40B4-BE49-F238E27FC236}">
                  <a16:creationId xmlns:a16="http://schemas.microsoft.com/office/drawing/2014/main" id="{08C2EE5C-263D-44B6-9CDF-3DA614AED668}"/>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2" name="Freeform 51">
              <a:extLst>
                <a:ext uri="{FF2B5EF4-FFF2-40B4-BE49-F238E27FC236}">
                  <a16:creationId xmlns:a16="http://schemas.microsoft.com/office/drawing/2014/main" id="{1BC3085B-1BA9-42A1-8148-C79B13CD3100}"/>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3" name="Freeform 52">
              <a:extLst>
                <a:ext uri="{FF2B5EF4-FFF2-40B4-BE49-F238E27FC236}">
                  <a16:creationId xmlns:a16="http://schemas.microsoft.com/office/drawing/2014/main" id="{21A74121-72BF-4931-9059-F6BE796C5DE0}"/>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4" name="Freeform 53">
              <a:extLst>
                <a:ext uri="{FF2B5EF4-FFF2-40B4-BE49-F238E27FC236}">
                  <a16:creationId xmlns:a16="http://schemas.microsoft.com/office/drawing/2014/main" id="{7BF25357-75D2-4264-87FF-6936CFBB281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5" name="Freeform 54">
              <a:extLst>
                <a:ext uri="{FF2B5EF4-FFF2-40B4-BE49-F238E27FC236}">
                  <a16:creationId xmlns:a16="http://schemas.microsoft.com/office/drawing/2014/main" id="{6706F8B4-5F38-4B1E-8AC8-060D5CAF4285}"/>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6" name="Freeform 55">
              <a:extLst>
                <a:ext uri="{FF2B5EF4-FFF2-40B4-BE49-F238E27FC236}">
                  <a16:creationId xmlns:a16="http://schemas.microsoft.com/office/drawing/2014/main" id="{DC3F3881-E2C2-4250-9657-EFA4447E80A7}"/>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7" name="Freeform 56">
              <a:extLst>
                <a:ext uri="{FF2B5EF4-FFF2-40B4-BE49-F238E27FC236}">
                  <a16:creationId xmlns:a16="http://schemas.microsoft.com/office/drawing/2014/main" id="{88FE206D-A977-476A-B4CA-99B073947EB7}"/>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8" name="Freeform 57">
              <a:extLst>
                <a:ext uri="{FF2B5EF4-FFF2-40B4-BE49-F238E27FC236}">
                  <a16:creationId xmlns:a16="http://schemas.microsoft.com/office/drawing/2014/main" id="{B06997A0-DFD7-47F0-8C39-4B885713EF3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9" name="Freeform 58">
              <a:extLst>
                <a:ext uri="{FF2B5EF4-FFF2-40B4-BE49-F238E27FC236}">
                  <a16:creationId xmlns:a16="http://schemas.microsoft.com/office/drawing/2014/main" id="{90D9C13C-38D7-4151-B068-07D32EBBA1E0}"/>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0" name="Freeform 59">
              <a:extLst>
                <a:ext uri="{FF2B5EF4-FFF2-40B4-BE49-F238E27FC236}">
                  <a16:creationId xmlns:a16="http://schemas.microsoft.com/office/drawing/2014/main" id="{6C00BB8F-C378-44EC-B555-754A4EE766D8}"/>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1" name="Freeform 60">
              <a:extLst>
                <a:ext uri="{FF2B5EF4-FFF2-40B4-BE49-F238E27FC236}">
                  <a16:creationId xmlns:a16="http://schemas.microsoft.com/office/drawing/2014/main" id="{8731A85C-7C9F-4BF0-856E-375403FD4484}"/>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2" name="Freeform 61">
              <a:extLst>
                <a:ext uri="{FF2B5EF4-FFF2-40B4-BE49-F238E27FC236}">
                  <a16:creationId xmlns:a16="http://schemas.microsoft.com/office/drawing/2014/main" id="{FA502E58-9B89-4DF1-AE1D-3CFDAC1F1613}"/>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3" name="Freeform 62">
              <a:extLst>
                <a:ext uri="{FF2B5EF4-FFF2-40B4-BE49-F238E27FC236}">
                  <a16:creationId xmlns:a16="http://schemas.microsoft.com/office/drawing/2014/main" id="{CCA61D46-09FC-4512-9A7A-A84ED3A0BFF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4" name="Freeform 71">
              <a:extLst>
                <a:ext uri="{FF2B5EF4-FFF2-40B4-BE49-F238E27FC236}">
                  <a16:creationId xmlns:a16="http://schemas.microsoft.com/office/drawing/2014/main" id="{8146A89A-2BA7-4B57-8E40-2BE9834C80DA}"/>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
        <p:nvSpPr>
          <p:cNvPr id="41" name="文本占位符 40">
            <a:extLst>
              <a:ext uri="{FF2B5EF4-FFF2-40B4-BE49-F238E27FC236}">
                <a16:creationId xmlns:a16="http://schemas.microsoft.com/office/drawing/2014/main" id="{1DDB07A2-0BEC-42D8-BCBF-4274AF207FC0}"/>
              </a:ext>
            </a:extLst>
          </p:cNvPr>
          <p:cNvSpPr>
            <a:spLocks noGrp="1"/>
          </p:cNvSpPr>
          <p:nvPr>
            <p:ph type="body" sz="quarter" idx="10" hasCustomPrompt="1"/>
          </p:nvPr>
        </p:nvSpPr>
        <p:spPr>
          <a:xfrm>
            <a:off x="7819905" y="131731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a:extLst>
              <a:ext uri="{FF2B5EF4-FFF2-40B4-BE49-F238E27FC236}">
                <a16:creationId xmlns:a16="http://schemas.microsoft.com/office/drawing/2014/main" id="{3EE8ADE6-8EEE-4661-B83E-89A22DA1686F}"/>
              </a:ext>
            </a:extLst>
          </p:cNvPr>
          <p:cNvSpPr>
            <a:spLocks noGrp="1"/>
          </p:cNvSpPr>
          <p:nvPr>
            <p:ph type="body" sz="quarter" idx="11" hasCustomPrompt="1"/>
          </p:nvPr>
        </p:nvSpPr>
        <p:spPr>
          <a:xfrm>
            <a:off x="7819905" y="206788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a:extLst>
              <a:ext uri="{FF2B5EF4-FFF2-40B4-BE49-F238E27FC236}">
                <a16:creationId xmlns:a16="http://schemas.microsoft.com/office/drawing/2014/main" id="{B8DAAE4E-CF42-40B4-8C0C-8AA671368AD5}"/>
              </a:ext>
            </a:extLst>
          </p:cNvPr>
          <p:cNvSpPr>
            <a:spLocks noGrp="1"/>
          </p:cNvSpPr>
          <p:nvPr>
            <p:ph type="body" sz="quarter" idx="12" hasCustomPrompt="1"/>
          </p:nvPr>
        </p:nvSpPr>
        <p:spPr>
          <a:xfrm>
            <a:off x="7819905" y="281845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a:extLst>
              <a:ext uri="{FF2B5EF4-FFF2-40B4-BE49-F238E27FC236}">
                <a16:creationId xmlns:a16="http://schemas.microsoft.com/office/drawing/2014/main" id="{B3C1ED7C-5023-48FE-A05C-E9687671B32A}"/>
              </a:ext>
            </a:extLst>
          </p:cNvPr>
          <p:cNvSpPr>
            <a:spLocks noGrp="1"/>
          </p:cNvSpPr>
          <p:nvPr>
            <p:ph type="body" sz="quarter" idx="13" hasCustomPrompt="1"/>
          </p:nvPr>
        </p:nvSpPr>
        <p:spPr>
          <a:xfrm>
            <a:off x="7819905" y="431959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a:extLst>
              <a:ext uri="{FF2B5EF4-FFF2-40B4-BE49-F238E27FC236}">
                <a16:creationId xmlns:a16="http://schemas.microsoft.com/office/drawing/2014/main" id="{043E6D5F-05DE-429A-8D64-78A20E1D046B}"/>
              </a:ext>
            </a:extLst>
          </p:cNvPr>
          <p:cNvSpPr>
            <a:spLocks noGrp="1"/>
          </p:cNvSpPr>
          <p:nvPr>
            <p:ph type="body" sz="quarter" idx="14" hasCustomPrompt="1"/>
          </p:nvPr>
        </p:nvSpPr>
        <p:spPr>
          <a:xfrm>
            <a:off x="7819905" y="356902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a:extLst>
              <a:ext uri="{FF2B5EF4-FFF2-40B4-BE49-F238E27FC236}">
                <a16:creationId xmlns:a16="http://schemas.microsoft.com/office/drawing/2014/main" id="{E701414C-90A5-4AF7-93FE-51CC5323E071}"/>
              </a:ext>
            </a:extLst>
          </p:cNvPr>
          <p:cNvSpPr txBox="1"/>
          <p:nvPr userDrawn="1"/>
        </p:nvSpPr>
        <p:spPr>
          <a:xfrm>
            <a:off x="6809256" y="126876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a:extLst>
              <a:ext uri="{FF2B5EF4-FFF2-40B4-BE49-F238E27FC236}">
                <a16:creationId xmlns:a16="http://schemas.microsoft.com/office/drawing/2014/main" id="{08D10D4D-0807-49B3-87E5-6308A249C47B}"/>
              </a:ext>
            </a:extLst>
          </p:cNvPr>
          <p:cNvSpPr txBox="1"/>
          <p:nvPr userDrawn="1"/>
        </p:nvSpPr>
        <p:spPr>
          <a:xfrm>
            <a:off x="6809256" y="2016836"/>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a:extLst>
              <a:ext uri="{FF2B5EF4-FFF2-40B4-BE49-F238E27FC236}">
                <a16:creationId xmlns:a16="http://schemas.microsoft.com/office/drawing/2014/main" id="{20A25C77-BB9D-4A78-AE04-B2060C1854F0}"/>
              </a:ext>
            </a:extLst>
          </p:cNvPr>
          <p:cNvSpPr txBox="1"/>
          <p:nvPr userDrawn="1"/>
        </p:nvSpPr>
        <p:spPr>
          <a:xfrm>
            <a:off x="6809256" y="2764908"/>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a:extLst>
              <a:ext uri="{FF2B5EF4-FFF2-40B4-BE49-F238E27FC236}">
                <a16:creationId xmlns:a16="http://schemas.microsoft.com/office/drawing/2014/main" id="{7F7858D3-EB29-4574-9887-04007DDF5A0B}"/>
              </a:ext>
            </a:extLst>
          </p:cNvPr>
          <p:cNvSpPr txBox="1"/>
          <p:nvPr userDrawn="1"/>
        </p:nvSpPr>
        <p:spPr>
          <a:xfrm>
            <a:off x="6809256" y="3512980"/>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a:extLst>
              <a:ext uri="{FF2B5EF4-FFF2-40B4-BE49-F238E27FC236}">
                <a16:creationId xmlns:a16="http://schemas.microsoft.com/office/drawing/2014/main" id="{9E5C5056-284F-4DF8-8EBF-ED594C24CE32}"/>
              </a:ext>
            </a:extLst>
          </p:cNvPr>
          <p:cNvSpPr txBox="1"/>
          <p:nvPr userDrawn="1"/>
        </p:nvSpPr>
        <p:spPr>
          <a:xfrm>
            <a:off x="6809256" y="4261052"/>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sp>
        <p:nvSpPr>
          <p:cNvPr id="47" name="文本占位符 40">
            <a:extLst>
              <a:ext uri="{FF2B5EF4-FFF2-40B4-BE49-F238E27FC236}">
                <a16:creationId xmlns:a16="http://schemas.microsoft.com/office/drawing/2014/main" id="{DE6C1D1C-BBCF-4A55-BE60-5C9BEA569916}"/>
              </a:ext>
            </a:extLst>
          </p:cNvPr>
          <p:cNvSpPr>
            <a:spLocks noGrp="1"/>
          </p:cNvSpPr>
          <p:nvPr>
            <p:ph type="body" sz="quarter" idx="15" hasCustomPrompt="1"/>
          </p:nvPr>
        </p:nvSpPr>
        <p:spPr>
          <a:xfrm>
            <a:off x="7819905" y="5070163"/>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8" name="文本框 47">
            <a:extLst>
              <a:ext uri="{FF2B5EF4-FFF2-40B4-BE49-F238E27FC236}">
                <a16:creationId xmlns:a16="http://schemas.microsoft.com/office/drawing/2014/main" id="{9D06A1A9-0BD9-48A8-B6A6-2404F9BF51E0}"/>
              </a:ext>
            </a:extLst>
          </p:cNvPr>
          <p:cNvSpPr txBox="1"/>
          <p:nvPr userDrawn="1"/>
        </p:nvSpPr>
        <p:spPr>
          <a:xfrm>
            <a:off x="6809256" y="5009126"/>
            <a:ext cx="675822" cy="584775"/>
          </a:xfrm>
          <a:prstGeom prst="rect">
            <a:avLst/>
          </a:prstGeom>
          <a:noFill/>
        </p:spPr>
        <p:txBody>
          <a:bodyPr wrap="square" rtlCol="0">
            <a:spAutoFit/>
          </a:bodyPr>
          <a:lstStyle/>
          <a:p>
            <a:r>
              <a:rPr lang="en-US" altLang="zh-CN" sz="3200" b="1" dirty="0">
                <a:solidFill>
                  <a:srgbClr val="9A0001"/>
                </a:solidFill>
              </a:rPr>
              <a:t>06.</a:t>
            </a:r>
            <a:endParaRPr lang="zh-CN" altLang="en-US" sz="3200" b="1" dirty="0">
              <a:solidFill>
                <a:srgbClr val="9A0001"/>
              </a:solidFill>
            </a:endParaRPr>
          </a:p>
        </p:txBody>
      </p:sp>
    </p:spTree>
    <p:extLst>
      <p:ext uri="{BB962C8B-B14F-4D97-AF65-F5344CB8AC3E}">
        <p14:creationId xmlns:p14="http://schemas.microsoft.com/office/powerpoint/2010/main" val="2883891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9782960B-0298-40C0-9193-B28F17C2A53C}"/>
              </a:ext>
            </a:extLst>
          </p:cNvPr>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cxnSp>
        <p:nvCxnSpPr>
          <p:cNvPr id="70" name="直接连接符 69">
            <a:extLst>
              <a:ext uri="{FF2B5EF4-FFF2-40B4-BE49-F238E27FC236}">
                <a16:creationId xmlns:a16="http://schemas.microsoft.com/office/drawing/2014/main" id="{52622493-1C1B-4EB2-862A-4E4822408AA0}"/>
              </a:ext>
            </a:extLst>
          </p:cNvPr>
          <p:cNvCxnSpPr/>
          <p:nvPr/>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a:extLst>
              <a:ext uri="{FF2B5EF4-FFF2-40B4-BE49-F238E27FC236}">
                <a16:creationId xmlns:a16="http://schemas.microsoft.com/office/drawing/2014/main" id="{8AA9FB39-26D8-421B-89F7-86CD2AE08CD8}"/>
              </a:ext>
            </a:extLst>
          </p:cNvPr>
          <p:cNvSpPr>
            <a:spLocks noGrp="1"/>
          </p:cNvSpPr>
          <p:nvPr userDrawn="1">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F050202020403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XX</a:t>
            </a:r>
            <a:endParaRPr lang="zh-CN" altLang="en-US" dirty="0"/>
          </a:p>
        </p:txBody>
      </p:sp>
      <p:sp>
        <p:nvSpPr>
          <p:cNvPr id="127" name="文本占位符 3">
            <a:extLst>
              <a:ext uri="{FF2B5EF4-FFF2-40B4-BE49-F238E27FC236}">
                <a16:creationId xmlns:a16="http://schemas.microsoft.com/office/drawing/2014/main" id="{2233AA7D-0112-4B75-9284-9FC6FC0D1D63}"/>
              </a:ext>
            </a:extLst>
          </p:cNvPr>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F050202020403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输入标题文本</a:t>
            </a:r>
          </a:p>
        </p:txBody>
      </p:sp>
      <p:pic>
        <p:nvPicPr>
          <p:cNvPr id="128" name="图形 127">
            <a:extLst>
              <a:ext uri="{FF2B5EF4-FFF2-40B4-BE49-F238E27FC236}">
                <a16:creationId xmlns:a16="http://schemas.microsoft.com/office/drawing/2014/main" id="{B6E5D4A0-9D5F-45D9-899A-F03F9DFF71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3687" y="1559486"/>
            <a:ext cx="5172316" cy="3739027"/>
          </a:xfrm>
          <a:prstGeom prst="rect">
            <a:avLst/>
          </a:prstGeom>
        </p:spPr>
      </p:pic>
      <p:grpSp>
        <p:nvGrpSpPr>
          <p:cNvPr id="62" name="组合 61">
            <a:extLst>
              <a:ext uri="{FF2B5EF4-FFF2-40B4-BE49-F238E27FC236}">
                <a16:creationId xmlns:a16="http://schemas.microsoft.com/office/drawing/2014/main" id="{2AC37DB6-BAC9-459C-B3EE-FDA00215A951}"/>
              </a:ext>
            </a:extLst>
          </p:cNvPr>
          <p:cNvGrpSpPr/>
          <p:nvPr userDrawn="1"/>
        </p:nvGrpSpPr>
        <p:grpSpPr>
          <a:xfrm>
            <a:off x="1654090" y="1145460"/>
            <a:ext cx="1477533" cy="108755"/>
            <a:chOff x="4616246" y="3878362"/>
            <a:chExt cx="5571416" cy="410087"/>
          </a:xfrm>
          <a:solidFill>
            <a:schemeClr val="tx1">
              <a:alpha val="80000"/>
            </a:schemeClr>
          </a:solidFill>
        </p:grpSpPr>
        <p:sp>
          <p:nvSpPr>
            <p:cNvPr id="63" name="Freeform 17">
              <a:extLst>
                <a:ext uri="{FF2B5EF4-FFF2-40B4-BE49-F238E27FC236}">
                  <a16:creationId xmlns:a16="http://schemas.microsoft.com/office/drawing/2014/main" id="{504FCFA3-39FB-4B2B-9BFB-25978CCCA565}"/>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4" name="Freeform 18">
              <a:extLst>
                <a:ext uri="{FF2B5EF4-FFF2-40B4-BE49-F238E27FC236}">
                  <a16:creationId xmlns:a16="http://schemas.microsoft.com/office/drawing/2014/main" id="{A3FBFB70-9C9F-4DFE-BA7E-B2EF8E855B3E}"/>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5" name="Freeform 19">
              <a:extLst>
                <a:ext uri="{FF2B5EF4-FFF2-40B4-BE49-F238E27FC236}">
                  <a16:creationId xmlns:a16="http://schemas.microsoft.com/office/drawing/2014/main" id="{598D91F9-4849-4702-91A4-5EC21EE1F3E2}"/>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7" name="Freeform 20">
              <a:extLst>
                <a:ext uri="{FF2B5EF4-FFF2-40B4-BE49-F238E27FC236}">
                  <a16:creationId xmlns:a16="http://schemas.microsoft.com/office/drawing/2014/main" id="{A3DEDF37-FABD-4768-B994-5CFB44ACF183}"/>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8" name="Freeform 21">
              <a:extLst>
                <a:ext uri="{FF2B5EF4-FFF2-40B4-BE49-F238E27FC236}">
                  <a16:creationId xmlns:a16="http://schemas.microsoft.com/office/drawing/2014/main" id="{9366BE37-2A45-4B1D-BCB3-68A2BC16F427}"/>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22">
              <a:extLst>
                <a:ext uri="{FF2B5EF4-FFF2-40B4-BE49-F238E27FC236}">
                  <a16:creationId xmlns:a16="http://schemas.microsoft.com/office/drawing/2014/main" id="{336BE8A3-3CE2-4FF2-84AE-C2A47F66283F}"/>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1" name="Freeform 23">
              <a:extLst>
                <a:ext uri="{FF2B5EF4-FFF2-40B4-BE49-F238E27FC236}">
                  <a16:creationId xmlns:a16="http://schemas.microsoft.com/office/drawing/2014/main" id="{88041DDA-AE33-4EF1-842D-F936013FB61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29" name="Freeform 25">
              <a:extLst>
                <a:ext uri="{FF2B5EF4-FFF2-40B4-BE49-F238E27FC236}">
                  <a16:creationId xmlns:a16="http://schemas.microsoft.com/office/drawing/2014/main" id="{706182FD-3EAA-45B9-93DD-BCE1670E07FA}"/>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0" name="Freeform 27">
              <a:extLst>
                <a:ext uri="{FF2B5EF4-FFF2-40B4-BE49-F238E27FC236}">
                  <a16:creationId xmlns:a16="http://schemas.microsoft.com/office/drawing/2014/main" id="{E83B3483-EA8E-4C84-9BD1-4E5F98AA9387}"/>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1" name="Freeform 29">
              <a:extLst>
                <a:ext uri="{FF2B5EF4-FFF2-40B4-BE49-F238E27FC236}">
                  <a16:creationId xmlns:a16="http://schemas.microsoft.com/office/drawing/2014/main" id="{ABD5AC87-B621-4108-92CB-D265896F5894}"/>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2" name="Freeform 30">
              <a:extLst>
                <a:ext uri="{FF2B5EF4-FFF2-40B4-BE49-F238E27FC236}">
                  <a16:creationId xmlns:a16="http://schemas.microsoft.com/office/drawing/2014/main" id="{0BB2B514-BAFC-4B2E-9426-ACF7AAF083D8}"/>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3" name="Freeform 31">
              <a:extLst>
                <a:ext uri="{FF2B5EF4-FFF2-40B4-BE49-F238E27FC236}">
                  <a16:creationId xmlns:a16="http://schemas.microsoft.com/office/drawing/2014/main" id="{95F1D8E8-509F-457F-A39C-06F7223B846F}"/>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4" name="Freeform 32">
              <a:extLst>
                <a:ext uri="{FF2B5EF4-FFF2-40B4-BE49-F238E27FC236}">
                  <a16:creationId xmlns:a16="http://schemas.microsoft.com/office/drawing/2014/main" id="{2BDC60B4-2A03-4259-99D7-D6952CF7DC70}"/>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5" name="Freeform 33">
              <a:extLst>
                <a:ext uri="{FF2B5EF4-FFF2-40B4-BE49-F238E27FC236}">
                  <a16:creationId xmlns:a16="http://schemas.microsoft.com/office/drawing/2014/main" id="{D04146B2-3540-4B26-86A2-964C8A3808E0}"/>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6" name="Freeform 34">
              <a:extLst>
                <a:ext uri="{FF2B5EF4-FFF2-40B4-BE49-F238E27FC236}">
                  <a16:creationId xmlns:a16="http://schemas.microsoft.com/office/drawing/2014/main" id="{941B3BC6-A11E-4E3B-B07D-B7635E70A572}"/>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7" name="Freeform 35">
              <a:extLst>
                <a:ext uri="{FF2B5EF4-FFF2-40B4-BE49-F238E27FC236}">
                  <a16:creationId xmlns:a16="http://schemas.microsoft.com/office/drawing/2014/main" id="{BD558C4E-8B51-4077-9535-D4EA2266CCB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38" name="组合 137">
            <a:extLst>
              <a:ext uri="{FF2B5EF4-FFF2-40B4-BE49-F238E27FC236}">
                <a16:creationId xmlns:a16="http://schemas.microsoft.com/office/drawing/2014/main" id="{38946306-BB01-47D1-85B2-D73ED91B5724}"/>
              </a:ext>
            </a:extLst>
          </p:cNvPr>
          <p:cNvGrpSpPr/>
          <p:nvPr userDrawn="1"/>
        </p:nvGrpSpPr>
        <p:grpSpPr>
          <a:xfrm>
            <a:off x="1651541" y="660313"/>
            <a:ext cx="1483481" cy="423973"/>
            <a:chOff x="4606634" y="2048989"/>
            <a:chExt cx="5593843" cy="1598699"/>
          </a:xfrm>
          <a:solidFill>
            <a:schemeClr val="accent1">
              <a:alpha val="80000"/>
            </a:schemeClr>
          </a:solidFill>
        </p:grpSpPr>
        <p:sp>
          <p:nvSpPr>
            <p:cNvPr id="139" name="Freeform 9">
              <a:extLst>
                <a:ext uri="{FF2B5EF4-FFF2-40B4-BE49-F238E27FC236}">
                  <a16:creationId xmlns:a16="http://schemas.microsoft.com/office/drawing/2014/main" id="{E18931A2-267C-4A71-BE71-C188DA79BE3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0" name="Freeform 10">
              <a:extLst>
                <a:ext uri="{FF2B5EF4-FFF2-40B4-BE49-F238E27FC236}">
                  <a16:creationId xmlns:a16="http://schemas.microsoft.com/office/drawing/2014/main" id="{703B4DA1-DADE-4E2C-A526-6A13B8A77CE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1" name="Freeform 11">
              <a:extLst>
                <a:ext uri="{FF2B5EF4-FFF2-40B4-BE49-F238E27FC236}">
                  <a16:creationId xmlns:a16="http://schemas.microsoft.com/office/drawing/2014/main" id="{1B331AD2-6B35-4E0A-A20B-4A72FE3A5968}"/>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2" name="Freeform 12">
              <a:extLst>
                <a:ext uri="{FF2B5EF4-FFF2-40B4-BE49-F238E27FC236}">
                  <a16:creationId xmlns:a16="http://schemas.microsoft.com/office/drawing/2014/main" id="{FD62C409-3631-46E2-9587-CB2E648032C0}"/>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3" name="Freeform 13">
              <a:extLst>
                <a:ext uri="{FF2B5EF4-FFF2-40B4-BE49-F238E27FC236}">
                  <a16:creationId xmlns:a16="http://schemas.microsoft.com/office/drawing/2014/main" id="{55833334-4E68-4E9E-BB6D-2E9AF330F93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4" name="Freeform 14">
              <a:extLst>
                <a:ext uri="{FF2B5EF4-FFF2-40B4-BE49-F238E27FC236}">
                  <a16:creationId xmlns:a16="http://schemas.microsoft.com/office/drawing/2014/main" id="{0541028C-AF39-4761-8CCB-ED2A4989788C}"/>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5" name="Freeform 15">
              <a:extLst>
                <a:ext uri="{FF2B5EF4-FFF2-40B4-BE49-F238E27FC236}">
                  <a16:creationId xmlns:a16="http://schemas.microsoft.com/office/drawing/2014/main" id="{029E28D3-B454-45B2-9289-2968F3EBFEE6}"/>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6" name="Freeform 16">
              <a:extLst>
                <a:ext uri="{FF2B5EF4-FFF2-40B4-BE49-F238E27FC236}">
                  <a16:creationId xmlns:a16="http://schemas.microsoft.com/office/drawing/2014/main" id="{D0BB8E3B-59F6-4A01-960E-0F7B97844633}"/>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7" name="Freeform 24">
              <a:extLst>
                <a:ext uri="{FF2B5EF4-FFF2-40B4-BE49-F238E27FC236}">
                  <a16:creationId xmlns:a16="http://schemas.microsoft.com/office/drawing/2014/main" id="{05627743-9A54-4094-B73D-287771342A31}"/>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8" name="Freeform 26">
              <a:extLst>
                <a:ext uri="{FF2B5EF4-FFF2-40B4-BE49-F238E27FC236}">
                  <a16:creationId xmlns:a16="http://schemas.microsoft.com/office/drawing/2014/main" id="{699C7083-01DE-4A4B-84DD-E90155913A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28">
              <a:extLst>
                <a:ext uri="{FF2B5EF4-FFF2-40B4-BE49-F238E27FC236}">
                  <a16:creationId xmlns:a16="http://schemas.microsoft.com/office/drawing/2014/main" id="{8B40CCE1-C62C-4D51-9D8F-C4639686629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36">
              <a:extLst>
                <a:ext uri="{FF2B5EF4-FFF2-40B4-BE49-F238E27FC236}">
                  <a16:creationId xmlns:a16="http://schemas.microsoft.com/office/drawing/2014/main" id="{61179EB0-0CBF-4D6F-AAA1-7720EA90C8E5}"/>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51" name="组合 150">
            <a:extLst>
              <a:ext uri="{FF2B5EF4-FFF2-40B4-BE49-F238E27FC236}">
                <a16:creationId xmlns:a16="http://schemas.microsoft.com/office/drawing/2014/main" id="{6B04C171-0905-4BEB-B13A-7AFFEA8524C5}"/>
              </a:ext>
            </a:extLst>
          </p:cNvPr>
          <p:cNvGrpSpPr/>
          <p:nvPr userDrawn="1"/>
        </p:nvGrpSpPr>
        <p:grpSpPr>
          <a:xfrm>
            <a:off x="882188" y="613507"/>
            <a:ext cx="664422" cy="662874"/>
            <a:chOff x="2105799" y="20055838"/>
            <a:chExt cx="6748090" cy="6732363"/>
          </a:xfrm>
          <a:solidFill>
            <a:schemeClr val="accent1">
              <a:alpha val="80000"/>
            </a:schemeClr>
          </a:solidFill>
        </p:grpSpPr>
        <p:sp>
          <p:nvSpPr>
            <p:cNvPr id="152" name="Freeform 8">
              <a:extLst>
                <a:ext uri="{FF2B5EF4-FFF2-40B4-BE49-F238E27FC236}">
                  <a16:creationId xmlns:a16="http://schemas.microsoft.com/office/drawing/2014/main" id="{CE509FB2-EF54-4D15-964E-BAE3FD9A6BFA}"/>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3" name="Freeform 42">
              <a:extLst>
                <a:ext uri="{FF2B5EF4-FFF2-40B4-BE49-F238E27FC236}">
                  <a16:creationId xmlns:a16="http://schemas.microsoft.com/office/drawing/2014/main" id="{B6C8DC3B-EE8C-45F4-A99E-60D92CFF9B3C}"/>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4" name="Freeform 43">
              <a:extLst>
                <a:ext uri="{FF2B5EF4-FFF2-40B4-BE49-F238E27FC236}">
                  <a16:creationId xmlns:a16="http://schemas.microsoft.com/office/drawing/2014/main" id="{650C3229-0411-4A34-96B6-2C91F8F76571}"/>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5" name="Freeform 44">
              <a:extLst>
                <a:ext uri="{FF2B5EF4-FFF2-40B4-BE49-F238E27FC236}">
                  <a16:creationId xmlns:a16="http://schemas.microsoft.com/office/drawing/2014/main" id="{223A77F5-8164-45E2-A8A5-337C1C7D6D45}"/>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6" name="Freeform 45">
              <a:extLst>
                <a:ext uri="{FF2B5EF4-FFF2-40B4-BE49-F238E27FC236}">
                  <a16:creationId xmlns:a16="http://schemas.microsoft.com/office/drawing/2014/main" id="{60FC465B-2605-409D-B52E-3D0CB8A1D6F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7" name="Freeform 46">
              <a:extLst>
                <a:ext uri="{FF2B5EF4-FFF2-40B4-BE49-F238E27FC236}">
                  <a16:creationId xmlns:a16="http://schemas.microsoft.com/office/drawing/2014/main" id="{70666028-30B0-4A46-86FB-A42432CCF205}"/>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8" name="Freeform 47">
              <a:extLst>
                <a:ext uri="{FF2B5EF4-FFF2-40B4-BE49-F238E27FC236}">
                  <a16:creationId xmlns:a16="http://schemas.microsoft.com/office/drawing/2014/main" id="{66285623-1ECC-4019-998B-0FFEC53E1FEB}"/>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9" name="Freeform 48">
              <a:extLst>
                <a:ext uri="{FF2B5EF4-FFF2-40B4-BE49-F238E27FC236}">
                  <a16:creationId xmlns:a16="http://schemas.microsoft.com/office/drawing/2014/main" id="{DE28096A-EBC6-48DC-B28E-FDF15022B522}"/>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0" name="Freeform 49">
              <a:extLst>
                <a:ext uri="{FF2B5EF4-FFF2-40B4-BE49-F238E27FC236}">
                  <a16:creationId xmlns:a16="http://schemas.microsoft.com/office/drawing/2014/main" id="{C82365C2-71DD-4925-A67B-CAA854D300EE}"/>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1" name="Freeform 50">
              <a:extLst>
                <a:ext uri="{FF2B5EF4-FFF2-40B4-BE49-F238E27FC236}">
                  <a16:creationId xmlns:a16="http://schemas.microsoft.com/office/drawing/2014/main" id="{F69923CB-AB0E-4DAA-8CB4-05A540FC571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2" name="Freeform 51">
              <a:extLst>
                <a:ext uri="{FF2B5EF4-FFF2-40B4-BE49-F238E27FC236}">
                  <a16:creationId xmlns:a16="http://schemas.microsoft.com/office/drawing/2014/main" id="{0C9872BA-3C4D-4098-8153-AF0C234620B5}"/>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3" name="Freeform 52">
              <a:extLst>
                <a:ext uri="{FF2B5EF4-FFF2-40B4-BE49-F238E27FC236}">
                  <a16:creationId xmlns:a16="http://schemas.microsoft.com/office/drawing/2014/main" id="{4137D422-E6EB-490E-9416-24F82972F9B0}"/>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4" name="Freeform 53">
              <a:extLst>
                <a:ext uri="{FF2B5EF4-FFF2-40B4-BE49-F238E27FC236}">
                  <a16:creationId xmlns:a16="http://schemas.microsoft.com/office/drawing/2014/main" id="{BB0D0761-D478-4C17-815A-0A6AD74194EA}"/>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5" name="Freeform 54">
              <a:extLst>
                <a:ext uri="{FF2B5EF4-FFF2-40B4-BE49-F238E27FC236}">
                  <a16:creationId xmlns:a16="http://schemas.microsoft.com/office/drawing/2014/main" id="{4E5F6A7C-2998-4CCF-BF1E-D9077A867373}"/>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6" name="Freeform 55">
              <a:extLst>
                <a:ext uri="{FF2B5EF4-FFF2-40B4-BE49-F238E27FC236}">
                  <a16:creationId xmlns:a16="http://schemas.microsoft.com/office/drawing/2014/main" id="{B8C17893-2B8C-4402-9B0A-CFAC1EEC5BFE}"/>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7" name="Freeform 56">
              <a:extLst>
                <a:ext uri="{FF2B5EF4-FFF2-40B4-BE49-F238E27FC236}">
                  <a16:creationId xmlns:a16="http://schemas.microsoft.com/office/drawing/2014/main" id="{80A4A95E-1D12-4BFB-84A3-6E69192B6F66}"/>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8" name="Freeform 57">
              <a:extLst>
                <a:ext uri="{FF2B5EF4-FFF2-40B4-BE49-F238E27FC236}">
                  <a16:creationId xmlns:a16="http://schemas.microsoft.com/office/drawing/2014/main" id="{DE09AAE9-B869-4D14-9A6E-6B1E8F9D918C}"/>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9" name="Freeform 58">
              <a:extLst>
                <a:ext uri="{FF2B5EF4-FFF2-40B4-BE49-F238E27FC236}">
                  <a16:creationId xmlns:a16="http://schemas.microsoft.com/office/drawing/2014/main" id="{DACFD2A8-35E2-4D17-A432-C4445B1DE430}"/>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0" name="Freeform 59">
              <a:extLst>
                <a:ext uri="{FF2B5EF4-FFF2-40B4-BE49-F238E27FC236}">
                  <a16:creationId xmlns:a16="http://schemas.microsoft.com/office/drawing/2014/main" id="{20394763-C255-444B-940F-5BE2CAE09593}"/>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1" name="Freeform 60">
              <a:extLst>
                <a:ext uri="{FF2B5EF4-FFF2-40B4-BE49-F238E27FC236}">
                  <a16:creationId xmlns:a16="http://schemas.microsoft.com/office/drawing/2014/main" id="{D5DB92F4-CCF4-48BD-8A77-44191933714C}"/>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2" name="Freeform 61">
              <a:extLst>
                <a:ext uri="{FF2B5EF4-FFF2-40B4-BE49-F238E27FC236}">
                  <a16:creationId xmlns:a16="http://schemas.microsoft.com/office/drawing/2014/main" id="{39B52CE4-6F33-4717-912A-6C0F2BA53183}"/>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3" name="Freeform 62">
              <a:extLst>
                <a:ext uri="{FF2B5EF4-FFF2-40B4-BE49-F238E27FC236}">
                  <a16:creationId xmlns:a16="http://schemas.microsoft.com/office/drawing/2014/main" id="{25F6B581-6C3D-4732-943C-D740A1C3671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4" name="Freeform 71">
              <a:extLst>
                <a:ext uri="{FF2B5EF4-FFF2-40B4-BE49-F238E27FC236}">
                  <a16:creationId xmlns:a16="http://schemas.microsoft.com/office/drawing/2014/main" id="{043007A9-32DC-46FF-96D2-A7D27193ED5E}"/>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sp>
        <p:nvSpPr>
          <p:cNvPr id="5" name="矩形 4">
            <a:extLst>
              <a:ext uri="{FF2B5EF4-FFF2-40B4-BE49-F238E27FC236}">
                <a16:creationId xmlns:a16="http://schemas.microsoft.com/office/drawing/2014/main" id="{3701D6A2-E0B4-4D59-BD49-A67266448E1E}"/>
              </a:ext>
            </a:extLst>
          </p:cNvPr>
          <p:cNvSpPr/>
          <p:nvPr userDrawn="1"/>
        </p:nvSpPr>
        <p:spPr>
          <a:xfrm>
            <a:off x="875308" y="2536911"/>
            <a:ext cx="1503040" cy="707886"/>
          </a:xfrm>
          <a:prstGeom prst="rect">
            <a:avLst/>
          </a:prstGeom>
        </p:spPr>
        <p:txBody>
          <a:bodyPr wrap="none">
            <a:spAutoFit/>
          </a:bodyPr>
          <a:lstStyle/>
          <a:p>
            <a:r>
              <a:rPr kumimoji="0" lang="en-US" altLang="zh-CN" sz="4000" b="0" i="0" u="none" strike="noStrike" kern="1200" cap="none" spc="0" normalizeH="0" baseline="0" dirty="0">
                <a:ln>
                  <a:noFill/>
                </a:ln>
                <a:solidFill>
                  <a:prstClr val="white"/>
                </a:solidFill>
                <a:effectLst/>
                <a:uLnTx/>
                <a:uFillTx/>
                <a:latin typeface="Arial" panose="020F0502020204030204"/>
                <a:ea typeface="Microsoft YaHei"/>
                <a:cs typeface="+mn-ea"/>
              </a:rPr>
              <a:t>PART</a:t>
            </a:r>
            <a:endParaRPr kumimoji="0" lang="zh-CN" altLang="en-US" sz="4000" b="0" i="0" u="none" strike="noStrike" kern="1200" cap="none" spc="0" normalizeH="0" baseline="0" dirty="0">
              <a:ln>
                <a:noFill/>
              </a:ln>
              <a:solidFill>
                <a:prstClr val="white"/>
              </a:solidFill>
              <a:effectLst/>
              <a:uLnTx/>
              <a:uFillTx/>
              <a:latin typeface="Arial" panose="020F0502020204030204"/>
              <a:ea typeface="Microsoft YaHei"/>
              <a:cs typeface="+mn-ea"/>
            </a:endParaRPr>
          </a:p>
        </p:txBody>
      </p:sp>
    </p:spTree>
    <p:extLst>
      <p:ext uri="{BB962C8B-B14F-4D97-AF65-F5344CB8AC3E}">
        <p14:creationId xmlns:p14="http://schemas.microsoft.com/office/powerpoint/2010/main" val="609898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9782960B-0298-40C0-9193-B28F17C2A53C}"/>
              </a:ext>
            </a:extLst>
          </p:cNvPr>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sp>
        <p:nvSpPr>
          <p:cNvPr id="63" name="椭圆 62">
            <a:extLst>
              <a:ext uri="{FF2B5EF4-FFF2-40B4-BE49-F238E27FC236}">
                <a16:creationId xmlns:a16="http://schemas.microsoft.com/office/drawing/2014/main" id="{F26480F6-566C-42F1-91D5-B755F6AB5120}"/>
              </a:ext>
            </a:extLst>
          </p:cNvPr>
          <p:cNvSpPr/>
          <p:nvPr/>
        </p:nvSpPr>
        <p:spPr>
          <a:xfrm>
            <a:off x="5197121" y="624817"/>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64" name="组合 63">
            <a:extLst>
              <a:ext uri="{FF2B5EF4-FFF2-40B4-BE49-F238E27FC236}">
                <a16:creationId xmlns:a16="http://schemas.microsoft.com/office/drawing/2014/main" id="{17D64BBA-58A8-428F-887C-708E5659D46B}"/>
              </a:ext>
            </a:extLst>
          </p:cNvPr>
          <p:cNvGrpSpPr/>
          <p:nvPr/>
        </p:nvGrpSpPr>
        <p:grpSpPr>
          <a:xfrm>
            <a:off x="5317814" y="741574"/>
            <a:ext cx="1614432" cy="1610666"/>
            <a:chOff x="2105799" y="20055838"/>
            <a:chExt cx="6748090" cy="6732363"/>
          </a:xfrm>
          <a:solidFill>
            <a:schemeClr val="accent1"/>
          </a:solidFill>
        </p:grpSpPr>
        <p:sp>
          <p:nvSpPr>
            <p:cNvPr id="65" name="Freeform 8">
              <a:extLst>
                <a:ext uri="{FF2B5EF4-FFF2-40B4-BE49-F238E27FC236}">
                  <a16:creationId xmlns:a16="http://schemas.microsoft.com/office/drawing/2014/main" id="{BDD6A6EB-5C5E-45A6-BF3E-295FF9FE1D01}"/>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42">
              <a:extLst>
                <a:ext uri="{FF2B5EF4-FFF2-40B4-BE49-F238E27FC236}">
                  <a16:creationId xmlns:a16="http://schemas.microsoft.com/office/drawing/2014/main" id="{00087E73-C04B-4FF7-88CC-39D146CEE80C}"/>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43">
              <a:extLst>
                <a:ext uri="{FF2B5EF4-FFF2-40B4-BE49-F238E27FC236}">
                  <a16:creationId xmlns:a16="http://schemas.microsoft.com/office/drawing/2014/main" id="{F6684CF1-760F-4F38-9B51-B2BE6F7F0E65}"/>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44">
              <a:extLst>
                <a:ext uri="{FF2B5EF4-FFF2-40B4-BE49-F238E27FC236}">
                  <a16:creationId xmlns:a16="http://schemas.microsoft.com/office/drawing/2014/main" id="{6C357B19-2185-4923-86AB-573939DB1CCB}"/>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1" name="Freeform 45">
              <a:extLst>
                <a:ext uri="{FF2B5EF4-FFF2-40B4-BE49-F238E27FC236}">
                  <a16:creationId xmlns:a16="http://schemas.microsoft.com/office/drawing/2014/main" id="{745C8593-CAD2-4EAD-B82D-AA253F717155}"/>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29" name="Freeform 46">
              <a:extLst>
                <a:ext uri="{FF2B5EF4-FFF2-40B4-BE49-F238E27FC236}">
                  <a16:creationId xmlns:a16="http://schemas.microsoft.com/office/drawing/2014/main" id="{B384B41B-780D-42AB-A063-7052CC29D75D}"/>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0" name="Freeform 47">
              <a:extLst>
                <a:ext uri="{FF2B5EF4-FFF2-40B4-BE49-F238E27FC236}">
                  <a16:creationId xmlns:a16="http://schemas.microsoft.com/office/drawing/2014/main" id="{62FE602F-E75B-4D93-9D94-F688FA6403DC}"/>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1" name="Freeform 48">
              <a:extLst>
                <a:ext uri="{FF2B5EF4-FFF2-40B4-BE49-F238E27FC236}">
                  <a16:creationId xmlns:a16="http://schemas.microsoft.com/office/drawing/2014/main" id="{B0340309-59C7-41A5-A975-6ED4FC695589}"/>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2" name="Freeform 49">
              <a:extLst>
                <a:ext uri="{FF2B5EF4-FFF2-40B4-BE49-F238E27FC236}">
                  <a16:creationId xmlns:a16="http://schemas.microsoft.com/office/drawing/2014/main" id="{2CF388E8-3611-4410-879E-C23BF15610B0}"/>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3" name="Freeform 50">
              <a:extLst>
                <a:ext uri="{FF2B5EF4-FFF2-40B4-BE49-F238E27FC236}">
                  <a16:creationId xmlns:a16="http://schemas.microsoft.com/office/drawing/2014/main" id="{A7E39C54-EAB6-4670-9911-865D0ABBAC33}"/>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4" name="Freeform 51">
              <a:extLst>
                <a:ext uri="{FF2B5EF4-FFF2-40B4-BE49-F238E27FC236}">
                  <a16:creationId xmlns:a16="http://schemas.microsoft.com/office/drawing/2014/main" id="{C328AEB8-604B-4FE9-95BF-7EA4E8ED5D3C}"/>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5" name="Freeform 52">
              <a:extLst>
                <a:ext uri="{FF2B5EF4-FFF2-40B4-BE49-F238E27FC236}">
                  <a16:creationId xmlns:a16="http://schemas.microsoft.com/office/drawing/2014/main" id="{81BC006C-BCD9-45CD-9774-051F478861B4}"/>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6" name="Freeform 53">
              <a:extLst>
                <a:ext uri="{FF2B5EF4-FFF2-40B4-BE49-F238E27FC236}">
                  <a16:creationId xmlns:a16="http://schemas.microsoft.com/office/drawing/2014/main" id="{086DBB45-39C4-44DE-AB86-92873FECAA8E}"/>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7" name="Freeform 54">
              <a:extLst>
                <a:ext uri="{FF2B5EF4-FFF2-40B4-BE49-F238E27FC236}">
                  <a16:creationId xmlns:a16="http://schemas.microsoft.com/office/drawing/2014/main" id="{09A277B2-A3BA-43A2-BA82-813C993033E8}"/>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8" name="Freeform 55">
              <a:extLst>
                <a:ext uri="{FF2B5EF4-FFF2-40B4-BE49-F238E27FC236}">
                  <a16:creationId xmlns:a16="http://schemas.microsoft.com/office/drawing/2014/main" id="{3BBD2727-FD37-443A-B218-1F396F8598AF}"/>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9" name="Freeform 56">
              <a:extLst>
                <a:ext uri="{FF2B5EF4-FFF2-40B4-BE49-F238E27FC236}">
                  <a16:creationId xmlns:a16="http://schemas.microsoft.com/office/drawing/2014/main" id="{246B2677-07FC-46C4-AA93-81A6A49524E9}"/>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0" name="Freeform 57">
              <a:extLst>
                <a:ext uri="{FF2B5EF4-FFF2-40B4-BE49-F238E27FC236}">
                  <a16:creationId xmlns:a16="http://schemas.microsoft.com/office/drawing/2014/main" id="{3C345CC2-F3A1-4D57-A0B2-DBACACAF6DA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1" name="Freeform 58">
              <a:extLst>
                <a:ext uri="{FF2B5EF4-FFF2-40B4-BE49-F238E27FC236}">
                  <a16:creationId xmlns:a16="http://schemas.microsoft.com/office/drawing/2014/main" id="{8F6163AE-D7D4-48CF-8F56-27751A27AAE4}"/>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2" name="Freeform 59">
              <a:extLst>
                <a:ext uri="{FF2B5EF4-FFF2-40B4-BE49-F238E27FC236}">
                  <a16:creationId xmlns:a16="http://schemas.microsoft.com/office/drawing/2014/main" id="{DA1F4E85-B289-49FE-BD0A-6540821598DD}"/>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3" name="Freeform 60">
              <a:extLst>
                <a:ext uri="{FF2B5EF4-FFF2-40B4-BE49-F238E27FC236}">
                  <a16:creationId xmlns:a16="http://schemas.microsoft.com/office/drawing/2014/main" id="{DE778FDA-1390-418E-A32B-D860CAB1DDFA}"/>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4" name="Freeform 61">
              <a:extLst>
                <a:ext uri="{FF2B5EF4-FFF2-40B4-BE49-F238E27FC236}">
                  <a16:creationId xmlns:a16="http://schemas.microsoft.com/office/drawing/2014/main" id="{FCCA6383-EF4D-4BBE-B1B8-1964323BC8A8}"/>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5" name="Freeform 62">
              <a:extLst>
                <a:ext uri="{FF2B5EF4-FFF2-40B4-BE49-F238E27FC236}">
                  <a16:creationId xmlns:a16="http://schemas.microsoft.com/office/drawing/2014/main" id="{23CCBDCB-F7EF-4C6E-AFA9-224128705B98}"/>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6" name="Freeform 71">
              <a:extLst>
                <a:ext uri="{FF2B5EF4-FFF2-40B4-BE49-F238E27FC236}">
                  <a16:creationId xmlns:a16="http://schemas.microsoft.com/office/drawing/2014/main" id="{895D5DE4-D3E3-44FD-A936-3D4830CD2F66}"/>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grpSp>
      <p:sp>
        <p:nvSpPr>
          <p:cNvPr id="147" name="标题 1">
            <a:extLst>
              <a:ext uri="{FF2B5EF4-FFF2-40B4-BE49-F238E27FC236}">
                <a16:creationId xmlns:a16="http://schemas.microsoft.com/office/drawing/2014/main" id="{BD9599D0-9EF4-485D-9BF2-FE64B75665AD}"/>
              </a:ext>
            </a:extLst>
          </p:cNvPr>
          <p:cNvSpPr>
            <a:spLocks noGrp="1"/>
          </p:cNvSpPr>
          <p:nvPr userDrawn="1">
            <p:ph type="ctrTitle" hasCustomPrompt="1"/>
          </p:nvPr>
        </p:nvSpPr>
        <p:spPr>
          <a:xfrm>
            <a:off x="1615440" y="2929530"/>
            <a:ext cx="8961120" cy="1213643"/>
          </a:xfrm>
        </p:spPr>
        <p:txBody>
          <a:bodyPr anchor="ctr">
            <a:noAutofit/>
          </a:bodyPr>
          <a:lstStyle>
            <a:lvl1pPr algn="ctr">
              <a:defRPr kumimoji="0" lang="zh-CN" altLang="en-US" sz="6000" b="1" i="0" u="none" strike="noStrike" kern="1200" cap="none" spc="400" normalizeH="0" baseline="0" dirty="0">
                <a:ln>
                  <a:noFill/>
                </a:ln>
                <a:solidFill>
                  <a:prstClr val="white"/>
                </a:solidFill>
                <a:effectLst/>
                <a:uLnTx/>
                <a:uFillTx/>
                <a:latin typeface="Arial" panose="020F0502020204030204"/>
                <a:ea typeface="Microsoft YaHei"/>
                <a:cs typeface="+mn-ea"/>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zh-CN" altLang="en-US" dirty="0"/>
              <a:t>单击此处编辑结束语</a:t>
            </a:r>
          </a:p>
        </p:txBody>
      </p:sp>
      <p:sp>
        <p:nvSpPr>
          <p:cNvPr id="148" name="副标题 2">
            <a:extLst>
              <a:ext uri="{FF2B5EF4-FFF2-40B4-BE49-F238E27FC236}">
                <a16:creationId xmlns:a16="http://schemas.microsoft.com/office/drawing/2014/main" id="{780F498B-8C32-41D4-A1DA-41A6A68C0055}"/>
              </a:ext>
            </a:extLst>
          </p:cNvPr>
          <p:cNvSpPr>
            <a:spLocks noGrp="1"/>
          </p:cNvSpPr>
          <p:nvPr userDrawn="1">
            <p:ph type="subTitle" idx="1" hasCustomPrompt="1"/>
          </p:nvPr>
        </p:nvSpPr>
        <p:spPr>
          <a:xfrm>
            <a:off x="3105150" y="5630308"/>
            <a:ext cx="5981700" cy="360071"/>
          </a:xfrm>
        </p:spPr>
        <p:txBody>
          <a:bodyPr>
            <a:normAutofit/>
          </a:bodyPr>
          <a:lstStyle>
            <a:lvl1pPr marL="0" indent="0" algn="ctr">
              <a:buNone/>
              <a:defRPr lang="zh-CN" altLang="en-US" sz="1800" kern="1200" dirty="0">
                <a:solidFill>
                  <a:prstClr val="black">
                    <a:lumMod val="75000"/>
                    <a:lumOff val="25000"/>
                  </a:prstClr>
                </a:solidFill>
                <a:latin typeface="Arial" panose="020F0502020204030204"/>
                <a:ea typeface="Microsoft YaHei"/>
                <a:cs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单击此处编辑作者信息</a:t>
            </a:r>
          </a:p>
        </p:txBody>
      </p:sp>
    </p:spTree>
    <p:extLst>
      <p:ext uri="{BB962C8B-B14F-4D97-AF65-F5344CB8AC3E}">
        <p14:creationId xmlns:p14="http://schemas.microsoft.com/office/powerpoint/2010/main" val="1726112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页-标题">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Tree>
    <p:extLst>
      <p:ext uri="{BB962C8B-B14F-4D97-AF65-F5344CB8AC3E}">
        <p14:creationId xmlns:p14="http://schemas.microsoft.com/office/powerpoint/2010/main" val="103003005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页-标题&amp;副标题">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4" name="文本框 63">
            <a:extLst>
              <a:ext uri="{FF2B5EF4-FFF2-40B4-BE49-F238E27FC236}">
                <a16:creationId xmlns:a16="http://schemas.microsoft.com/office/drawing/2014/main" id="{5714EDAB-B933-4491-9DBA-4C7C4FD8E93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Tree>
    <p:extLst>
      <p:ext uri="{BB962C8B-B14F-4D97-AF65-F5344CB8AC3E}">
        <p14:creationId xmlns:p14="http://schemas.microsoft.com/office/powerpoint/2010/main" val="392591533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页-上下横线">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B4AE79B1-1619-41E3-8A2F-8EC4722BC253}"/>
              </a:ext>
            </a:extLst>
          </p:cNvPr>
          <p:cNvGrpSpPr/>
          <p:nvPr userDrawn="1"/>
        </p:nvGrpSpPr>
        <p:grpSpPr>
          <a:xfrm>
            <a:off x="10177780" y="329882"/>
            <a:ext cx="1512002" cy="444892"/>
            <a:chOff x="9556201" y="498129"/>
            <a:chExt cx="1993881" cy="586680"/>
          </a:xfrm>
        </p:grpSpPr>
        <p:grpSp>
          <p:nvGrpSpPr>
            <p:cNvPr id="66" name="组合 65">
              <a:extLst>
                <a:ext uri="{FF2B5EF4-FFF2-40B4-BE49-F238E27FC236}">
                  <a16:creationId xmlns:a16="http://schemas.microsoft.com/office/drawing/2014/main" id="{5C15F262-2B8A-43C1-93DC-339774166331}"/>
                </a:ext>
              </a:extLst>
            </p:cNvPr>
            <p:cNvGrpSpPr/>
            <p:nvPr userDrawn="1"/>
          </p:nvGrpSpPr>
          <p:grpSpPr>
            <a:xfrm>
              <a:off x="10239376" y="968937"/>
              <a:ext cx="1307697" cy="96254"/>
              <a:chOff x="4616246" y="3878362"/>
              <a:chExt cx="5571416" cy="410087"/>
            </a:xfrm>
            <a:solidFill>
              <a:schemeClr val="tx1">
                <a:alpha val="80000"/>
              </a:schemeClr>
            </a:solidFill>
          </p:grpSpPr>
          <p:sp>
            <p:nvSpPr>
              <p:cNvPr id="68" name="Freeform 17">
                <a:extLst>
                  <a:ext uri="{FF2B5EF4-FFF2-40B4-BE49-F238E27FC236}">
                    <a16:creationId xmlns:a16="http://schemas.microsoft.com/office/drawing/2014/main" id="{0BB7E6A2-C551-4CAC-8A7C-CB084AC0393D}"/>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18">
                <a:extLst>
                  <a:ext uri="{FF2B5EF4-FFF2-40B4-BE49-F238E27FC236}">
                    <a16:creationId xmlns:a16="http://schemas.microsoft.com/office/drawing/2014/main" id="{AF11A2EA-0B28-440D-ABC0-47F76546FA4B}"/>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0" name="Freeform 19">
                <a:extLst>
                  <a:ext uri="{FF2B5EF4-FFF2-40B4-BE49-F238E27FC236}">
                    <a16:creationId xmlns:a16="http://schemas.microsoft.com/office/drawing/2014/main" id="{687C0C1A-D1C7-41A9-8A9A-4EB1400A640C}"/>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2" name="Freeform 20">
                <a:extLst>
                  <a:ext uri="{FF2B5EF4-FFF2-40B4-BE49-F238E27FC236}">
                    <a16:creationId xmlns:a16="http://schemas.microsoft.com/office/drawing/2014/main" id="{B1AD26CB-2631-47D6-8B94-0C2DE8DAE1DF}"/>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3" name="Freeform 21">
                <a:extLst>
                  <a:ext uri="{FF2B5EF4-FFF2-40B4-BE49-F238E27FC236}">
                    <a16:creationId xmlns:a16="http://schemas.microsoft.com/office/drawing/2014/main" id="{7188BA7E-50BA-44F8-9949-24203A649509}"/>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4" name="Freeform 22">
                <a:extLst>
                  <a:ext uri="{FF2B5EF4-FFF2-40B4-BE49-F238E27FC236}">
                    <a16:creationId xmlns:a16="http://schemas.microsoft.com/office/drawing/2014/main" id="{59E8A17F-9E83-487C-BAAE-EF2645C4653C}"/>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5" name="Freeform 23">
                <a:extLst>
                  <a:ext uri="{FF2B5EF4-FFF2-40B4-BE49-F238E27FC236}">
                    <a16:creationId xmlns:a16="http://schemas.microsoft.com/office/drawing/2014/main" id="{6874771E-6EC2-40B7-8593-A8A420AEEAD7}"/>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6" name="Freeform 25">
                <a:extLst>
                  <a:ext uri="{FF2B5EF4-FFF2-40B4-BE49-F238E27FC236}">
                    <a16:creationId xmlns:a16="http://schemas.microsoft.com/office/drawing/2014/main" id="{CDD46DA1-964F-4E43-A6AD-31009905952B}"/>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7" name="Freeform 27">
                <a:extLst>
                  <a:ext uri="{FF2B5EF4-FFF2-40B4-BE49-F238E27FC236}">
                    <a16:creationId xmlns:a16="http://schemas.microsoft.com/office/drawing/2014/main" id="{79E10957-7621-455A-A65D-63395B54CD8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8" name="Freeform 29">
                <a:extLst>
                  <a:ext uri="{FF2B5EF4-FFF2-40B4-BE49-F238E27FC236}">
                    <a16:creationId xmlns:a16="http://schemas.microsoft.com/office/drawing/2014/main" id="{5C881E13-4696-4D4F-B82A-A15CE965951E}"/>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9" name="Freeform 30">
                <a:extLst>
                  <a:ext uri="{FF2B5EF4-FFF2-40B4-BE49-F238E27FC236}">
                    <a16:creationId xmlns:a16="http://schemas.microsoft.com/office/drawing/2014/main" id="{57334090-4538-4D00-B942-CBD745D65BC1}"/>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0" name="Freeform 31">
                <a:extLst>
                  <a:ext uri="{FF2B5EF4-FFF2-40B4-BE49-F238E27FC236}">
                    <a16:creationId xmlns:a16="http://schemas.microsoft.com/office/drawing/2014/main" id="{BA16E188-C562-41A4-9B4A-9DBEBF95A377}"/>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1" name="Freeform 32">
                <a:extLst>
                  <a:ext uri="{FF2B5EF4-FFF2-40B4-BE49-F238E27FC236}">
                    <a16:creationId xmlns:a16="http://schemas.microsoft.com/office/drawing/2014/main" id="{04D8D32A-D397-417E-8C9F-BDEF41F83EB9}"/>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2" name="Freeform 33">
                <a:extLst>
                  <a:ext uri="{FF2B5EF4-FFF2-40B4-BE49-F238E27FC236}">
                    <a16:creationId xmlns:a16="http://schemas.microsoft.com/office/drawing/2014/main" id="{80ECFE5A-CC82-4F7B-9CB9-E42947E66DC6}"/>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3" name="Freeform 34">
                <a:extLst>
                  <a:ext uri="{FF2B5EF4-FFF2-40B4-BE49-F238E27FC236}">
                    <a16:creationId xmlns:a16="http://schemas.microsoft.com/office/drawing/2014/main" id="{A2B2A5CC-F142-4967-9397-104C57D6D51E}"/>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4" name="Freeform 35">
                <a:extLst>
                  <a:ext uri="{FF2B5EF4-FFF2-40B4-BE49-F238E27FC236}">
                    <a16:creationId xmlns:a16="http://schemas.microsoft.com/office/drawing/2014/main" id="{C6DC5263-4BE0-4098-8265-18B3D919C540}"/>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85" name="组合 84">
              <a:extLst>
                <a:ext uri="{FF2B5EF4-FFF2-40B4-BE49-F238E27FC236}">
                  <a16:creationId xmlns:a16="http://schemas.microsoft.com/office/drawing/2014/main" id="{0FEBB34A-9216-4734-ABDB-24C619203A22}"/>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a:extLst>
                  <a:ext uri="{FF2B5EF4-FFF2-40B4-BE49-F238E27FC236}">
                    <a16:creationId xmlns:a16="http://schemas.microsoft.com/office/drawing/2014/main" id="{BAAACB60-72C2-4416-9299-161860BAE9EE}"/>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7" name="Freeform 10">
                <a:extLst>
                  <a:ext uri="{FF2B5EF4-FFF2-40B4-BE49-F238E27FC236}">
                    <a16:creationId xmlns:a16="http://schemas.microsoft.com/office/drawing/2014/main" id="{8CAA1636-149B-4EDA-B31F-4978A1DAA4F3}"/>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8" name="Freeform 11">
                <a:extLst>
                  <a:ext uri="{FF2B5EF4-FFF2-40B4-BE49-F238E27FC236}">
                    <a16:creationId xmlns:a16="http://schemas.microsoft.com/office/drawing/2014/main" id="{FDF2BF3F-AB31-4F63-9678-BFF5CCE4454A}"/>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9" name="Freeform 12">
                <a:extLst>
                  <a:ext uri="{FF2B5EF4-FFF2-40B4-BE49-F238E27FC236}">
                    <a16:creationId xmlns:a16="http://schemas.microsoft.com/office/drawing/2014/main" id="{5B526479-0DBF-4737-8331-32D1E952C9D8}"/>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0" name="Freeform 13">
                <a:extLst>
                  <a:ext uri="{FF2B5EF4-FFF2-40B4-BE49-F238E27FC236}">
                    <a16:creationId xmlns:a16="http://schemas.microsoft.com/office/drawing/2014/main" id="{E3947BE1-C3AE-4CFB-BFFE-ABA981B89672}"/>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1" name="Freeform 14">
                <a:extLst>
                  <a:ext uri="{FF2B5EF4-FFF2-40B4-BE49-F238E27FC236}">
                    <a16:creationId xmlns:a16="http://schemas.microsoft.com/office/drawing/2014/main" id="{F2A49C76-5480-41CE-9ADE-B8DA9152D704}"/>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2" name="Freeform 15">
                <a:extLst>
                  <a:ext uri="{FF2B5EF4-FFF2-40B4-BE49-F238E27FC236}">
                    <a16:creationId xmlns:a16="http://schemas.microsoft.com/office/drawing/2014/main" id="{16AD1742-67D8-4026-84B3-87236E785A6B}"/>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3" name="Freeform 16">
                <a:extLst>
                  <a:ext uri="{FF2B5EF4-FFF2-40B4-BE49-F238E27FC236}">
                    <a16:creationId xmlns:a16="http://schemas.microsoft.com/office/drawing/2014/main" id="{CDEDCC72-5F8A-4DD8-9E4E-D7527A11A8EC}"/>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4" name="Freeform 24">
                <a:extLst>
                  <a:ext uri="{FF2B5EF4-FFF2-40B4-BE49-F238E27FC236}">
                    <a16:creationId xmlns:a16="http://schemas.microsoft.com/office/drawing/2014/main" id="{43DCC307-4F60-4FFF-A2A5-A29470381E5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5" name="Freeform 26">
                <a:extLst>
                  <a:ext uri="{FF2B5EF4-FFF2-40B4-BE49-F238E27FC236}">
                    <a16:creationId xmlns:a16="http://schemas.microsoft.com/office/drawing/2014/main" id="{B9F88D38-2706-4475-8802-6F4F5D2EF2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6" name="Freeform 28">
                <a:extLst>
                  <a:ext uri="{FF2B5EF4-FFF2-40B4-BE49-F238E27FC236}">
                    <a16:creationId xmlns:a16="http://schemas.microsoft.com/office/drawing/2014/main" id="{8F836E50-664C-489E-B463-9D8B808D647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7" name="Freeform 36">
                <a:extLst>
                  <a:ext uri="{FF2B5EF4-FFF2-40B4-BE49-F238E27FC236}">
                    <a16:creationId xmlns:a16="http://schemas.microsoft.com/office/drawing/2014/main" id="{81C3B568-D4E9-40A8-AA80-68ECCA6EFC73}"/>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98" name="组合 97">
              <a:extLst>
                <a:ext uri="{FF2B5EF4-FFF2-40B4-BE49-F238E27FC236}">
                  <a16:creationId xmlns:a16="http://schemas.microsoft.com/office/drawing/2014/main" id="{90DC71DC-0BCB-48A8-A72D-C25256144DE0}"/>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99" name="Freeform 8">
                <a:extLst>
                  <a:ext uri="{FF2B5EF4-FFF2-40B4-BE49-F238E27FC236}">
                    <a16:creationId xmlns:a16="http://schemas.microsoft.com/office/drawing/2014/main" id="{57D1E859-5CEB-4609-8E48-13EBEA79EA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0" name="Freeform 42">
                <a:extLst>
                  <a:ext uri="{FF2B5EF4-FFF2-40B4-BE49-F238E27FC236}">
                    <a16:creationId xmlns:a16="http://schemas.microsoft.com/office/drawing/2014/main" id="{A033A341-EE5C-4CFF-8FE9-10E577DFE66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1" name="Freeform 43">
                <a:extLst>
                  <a:ext uri="{FF2B5EF4-FFF2-40B4-BE49-F238E27FC236}">
                    <a16:creationId xmlns:a16="http://schemas.microsoft.com/office/drawing/2014/main" id="{672D9D2F-B971-45A7-BEA6-0BE6565B628A}"/>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2" name="Freeform 44">
                <a:extLst>
                  <a:ext uri="{FF2B5EF4-FFF2-40B4-BE49-F238E27FC236}">
                    <a16:creationId xmlns:a16="http://schemas.microsoft.com/office/drawing/2014/main" id="{E905262E-566E-456A-8A2C-4D36BAC742A2}"/>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3" name="Freeform 45">
                <a:extLst>
                  <a:ext uri="{FF2B5EF4-FFF2-40B4-BE49-F238E27FC236}">
                    <a16:creationId xmlns:a16="http://schemas.microsoft.com/office/drawing/2014/main" id="{72E93604-F1A1-4374-9DEA-9A647838A73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4" name="Freeform 46">
                <a:extLst>
                  <a:ext uri="{FF2B5EF4-FFF2-40B4-BE49-F238E27FC236}">
                    <a16:creationId xmlns:a16="http://schemas.microsoft.com/office/drawing/2014/main" id="{D202D4C6-F78A-4048-8132-DEFFD80BA87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5" name="Freeform 47">
                <a:extLst>
                  <a:ext uri="{FF2B5EF4-FFF2-40B4-BE49-F238E27FC236}">
                    <a16:creationId xmlns:a16="http://schemas.microsoft.com/office/drawing/2014/main" id="{38D2C29B-8AE7-40CF-9AC3-F0EFB8D2028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6" name="Freeform 48">
                <a:extLst>
                  <a:ext uri="{FF2B5EF4-FFF2-40B4-BE49-F238E27FC236}">
                    <a16:creationId xmlns:a16="http://schemas.microsoft.com/office/drawing/2014/main" id="{ABA50FBF-BA46-4469-8806-C69C007B2D1B}"/>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7" name="Freeform 49">
                <a:extLst>
                  <a:ext uri="{FF2B5EF4-FFF2-40B4-BE49-F238E27FC236}">
                    <a16:creationId xmlns:a16="http://schemas.microsoft.com/office/drawing/2014/main" id="{B83B4A3F-FC0E-43BC-BFCA-F5A8EA5B8536}"/>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8" name="Freeform 50">
                <a:extLst>
                  <a:ext uri="{FF2B5EF4-FFF2-40B4-BE49-F238E27FC236}">
                    <a16:creationId xmlns:a16="http://schemas.microsoft.com/office/drawing/2014/main" id="{11F4E97B-BA23-4998-BFB7-B0025EC32A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9" name="Freeform 51">
                <a:extLst>
                  <a:ext uri="{FF2B5EF4-FFF2-40B4-BE49-F238E27FC236}">
                    <a16:creationId xmlns:a16="http://schemas.microsoft.com/office/drawing/2014/main" id="{9E8B953D-8774-449E-8415-F81822ACB868}"/>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0" name="Freeform 52">
                <a:extLst>
                  <a:ext uri="{FF2B5EF4-FFF2-40B4-BE49-F238E27FC236}">
                    <a16:creationId xmlns:a16="http://schemas.microsoft.com/office/drawing/2014/main" id="{139920B7-00AE-4E16-A01E-1994DDBD530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1" name="Freeform 53">
                <a:extLst>
                  <a:ext uri="{FF2B5EF4-FFF2-40B4-BE49-F238E27FC236}">
                    <a16:creationId xmlns:a16="http://schemas.microsoft.com/office/drawing/2014/main" id="{F9763041-78AD-4C52-B55D-880766C7F94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2" name="Freeform 54">
                <a:extLst>
                  <a:ext uri="{FF2B5EF4-FFF2-40B4-BE49-F238E27FC236}">
                    <a16:creationId xmlns:a16="http://schemas.microsoft.com/office/drawing/2014/main" id="{F8640249-AA21-4144-8039-62CBDB8DA917}"/>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3" name="Freeform 55">
                <a:extLst>
                  <a:ext uri="{FF2B5EF4-FFF2-40B4-BE49-F238E27FC236}">
                    <a16:creationId xmlns:a16="http://schemas.microsoft.com/office/drawing/2014/main" id="{94D56455-C6B2-4D73-808E-1488E257230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4" name="Freeform 56">
                <a:extLst>
                  <a:ext uri="{FF2B5EF4-FFF2-40B4-BE49-F238E27FC236}">
                    <a16:creationId xmlns:a16="http://schemas.microsoft.com/office/drawing/2014/main" id="{87C9E5ED-6CE0-49AB-A63F-8E727D78378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5" name="Freeform 57">
                <a:extLst>
                  <a:ext uri="{FF2B5EF4-FFF2-40B4-BE49-F238E27FC236}">
                    <a16:creationId xmlns:a16="http://schemas.microsoft.com/office/drawing/2014/main" id="{3FE00EFE-FD79-4957-9FAA-81DA1FEB8090}"/>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6" name="Freeform 58">
                <a:extLst>
                  <a:ext uri="{FF2B5EF4-FFF2-40B4-BE49-F238E27FC236}">
                    <a16:creationId xmlns:a16="http://schemas.microsoft.com/office/drawing/2014/main" id="{3E36B85B-5FED-4861-8B47-BD80F2C00972}"/>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7" name="Freeform 59">
                <a:extLst>
                  <a:ext uri="{FF2B5EF4-FFF2-40B4-BE49-F238E27FC236}">
                    <a16:creationId xmlns:a16="http://schemas.microsoft.com/office/drawing/2014/main" id="{D47BCC9E-103F-42BB-9CE3-0C5F64C02580}"/>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8" name="Freeform 60">
                <a:extLst>
                  <a:ext uri="{FF2B5EF4-FFF2-40B4-BE49-F238E27FC236}">
                    <a16:creationId xmlns:a16="http://schemas.microsoft.com/office/drawing/2014/main" id="{E8B7F0D0-2612-4EB4-948A-2CA494D40DB7}"/>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9" name="Freeform 61">
                <a:extLst>
                  <a:ext uri="{FF2B5EF4-FFF2-40B4-BE49-F238E27FC236}">
                    <a16:creationId xmlns:a16="http://schemas.microsoft.com/office/drawing/2014/main" id="{A3973DC8-DF16-4791-87B5-6680BEEF3D0E}"/>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0" name="Freeform 62">
                <a:extLst>
                  <a:ext uri="{FF2B5EF4-FFF2-40B4-BE49-F238E27FC236}">
                    <a16:creationId xmlns:a16="http://schemas.microsoft.com/office/drawing/2014/main" id="{40A0B001-1F50-47ED-AD9F-1BA3203E2DB1}"/>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1" name="Freeform 71">
                <a:extLst>
                  <a:ext uri="{FF2B5EF4-FFF2-40B4-BE49-F238E27FC236}">
                    <a16:creationId xmlns:a16="http://schemas.microsoft.com/office/drawing/2014/main" id="{30AE187D-C75A-4EC3-8322-8AD80C98F63C}"/>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cxnSp>
        <p:nvCxnSpPr>
          <p:cNvPr id="122" name="直接连接符 121">
            <a:extLst>
              <a:ext uri="{FF2B5EF4-FFF2-40B4-BE49-F238E27FC236}">
                <a16:creationId xmlns:a16="http://schemas.microsoft.com/office/drawing/2014/main" id="{44ED58EF-63CC-4876-87B1-66450A7862C6}"/>
              </a:ext>
            </a:extLst>
          </p:cNvPr>
          <p:cNvCxnSpPr>
            <a:cxnSpLocks/>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a:extLst>
              <a:ext uri="{FF2B5EF4-FFF2-40B4-BE49-F238E27FC236}">
                <a16:creationId xmlns:a16="http://schemas.microsoft.com/office/drawing/2014/main" id="{DD600323-006F-4A08-BE03-2ABBBD1D9CCD}"/>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zh-CN" altLang="en-US" dirty="0"/>
              <a:t> </a:t>
            </a:r>
            <a:r>
              <a:rPr lang="en-US" altLang="zh-CN" dirty="0"/>
              <a:t>&gt;</a:t>
            </a:r>
            <a:endParaRPr lang="zh-CN" altLang="en-US" dirty="0"/>
          </a:p>
        </p:txBody>
      </p:sp>
      <p:cxnSp>
        <p:nvCxnSpPr>
          <p:cNvPr id="71" name="直接连接符 70">
            <a:extLst>
              <a:ext uri="{FF2B5EF4-FFF2-40B4-BE49-F238E27FC236}">
                <a16:creationId xmlns:a16="http://schemas.microsoft.com/office/drawing/2014/main" id="{E65A605E-CDFB-48F0-9262-92E6FAB0F34F}"/>
              </a:ext>
            </a:extLst>
          </p:cNvPr>
          <p:cNvCxnSpPr>
            <a:cxnSpLocks/>
          </p:cNvCxnSpPr>
          <p:nvPr userDrawn="1"/>
        </p:nvCxnSpPr>
        <p:spPr>
          <a:xfrm>
            <a:off x="745067" y="868363"/>
            <a:ext cx="110087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1DC1FD71-DEEB-4393-91A7-3EA78EA471F7}"/>
              </a:ext>
            </a:extLst>
          </p:cNvPr>
          <p:cNvCxnSpPr>
            <a:cxnSpLocks/>
          </p:cNvCxnSpPr>
          <p:nvPr/>
        </p:nvCxnSpPr>
        <p:spPr>
          <a:xfrm>
            <a:off x="528706" y="867990"/>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标题 1">
            <a:extLst>
              <a:ext uri="{FF2B5EF4-FFF2-40B4-BE49-F238E27FC236}">
                <a16:creationId xmlns:a16="http://schemas.microsoft.com/office/drawing/2014/main" id="{D1EB5750-0A9D-4CDA-8A3E-C75D4C68F34A}"/>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63" name="文本框 62">
            <a:extLst>
              <a:ext uri="{FF2B5EF4-FFF2-40B4-BE49-F238E27FC236}">
                <a16:creationId xmlns:a16="http://schemas.microsoft.com/office/drawing/2014/main" id="{6D968944-E188-47DB-80CF-1FD6A7CF4922}"/>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Tree>
    <p:extLst>
      <p:ext uri="{BB962C8B-B14F-4D97-AF65-F5344CB8AC3E}">
        <p14:creationId xmlns:p14="http://schemas.microsoft.com/office/powerpoint/2010/main" val="1421409504"/>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5部分">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7DDBCB7-E991-46B4-8485-8E5161A9C4C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sp>
        <p:nvSpPr>
          <p:cNvPr id="71" name="矩形 70">
            <a:extLst>
              <a:ext uri="{FF2B5EF4-FFF2-40B4-BE49-F238E27FC236}">
                <a16:creationId xmlns:a16="http://schemas.microsoft.com/office/drawing/2014/main" id="{1DEB25A3-6BFF-4215-894B-71D6E2DD833C}"/>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chemeClr val="accent1"/>
                </a:solidFill>
                <a:effectLst/>
                <a:uLnTx/>
                <a:uFillTx/>
                <a:latin typeface="Arial" panose="020F0502020204030204"/>
                <a:ea typeface="Microsoft YaHei"/>
                <a:cs typeface="+mn-ea"/>
                <a:sym typeface="+mn-lt"/>
              </a:endParaRPr>
            </a:p>
          </p:txBody>
        </p:sp>
      </p:grpSp>
      <p:sp>
        <p:nvSpPr>
          <p:cNvPr id="41" name="文本占位符 40">
            <a:extLst>
              <a:ext uri="{FF2B5EF4-FFF2-40B4-BE49-F238E27FC236}">
                <a16:creationId xmlns:a16="http://schemas.microsoft.com/office/drawing/2014/main" id="{1DDB07A2-0BEC-42D8-BCBF-4274AF207FC0}"/>
              </a:ext>
            </a:extLst>
          </p:cNvPr>
          <p:cNvSpPr>
            <a:spLocks noGrp="1"/>
          </p:cNvSpPr>
          <p:nvPr>
            <p:ph type="body" sz="quarter" idx="10" hasCustomPrompt="1"/>
          </p:nvPr>
        </p:nvSpPr>
        <p:spPr>
          <a:xfrm>
            <a:off x="7819905" y="14087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a:extLst>
              <a:ext uri="{FF2B5EF4-FFF2-40B4-BE49-F238E27FC236}">
                <a16:creationId xmlns:a16="http://schemas.microsoft.com/office/drawing/2014/main" id="{3EE8ADE6-8EEE-4661-B83E-89A22DA1686F}"/>
              </a:ext>
            </a:extLst>
          </p:cNvPr>
          <p:cNvSpPr>
            <a:spLocks noGrp="1"/>
          </p:cNvSpPr>
          <p:nvPr>
            <p:ph type="body" sz="quarter" idx="11" hasCustomPrompt="1"/>
          </p:nvPr>
        </p:nvSpPr>
        <p:spPr>
          <a:xfrm>
            <a:off x="7819905" y="23022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a:extLst>
              <a:ext uri="{FF2B5EF4-FFF2-40B4-BE49-F238E27FC236}">
                <a16:creationId xmlns:a16="http://schemas.microsoft.com/office/drawing/2014/main" id="{B8DAAE4E-CF42-40B4-8C0C-8AA671368AD5}"/>
              </a:ext>
            </a:extLst>
          </p:cNvPr>
          <p:cNvSpPr>
            <a:spLocks noGrp="1"/>
          </p:cNvSpPr>
          <p:nvPr>
            <p:ph type="body" sz="quarter" idx="12" hasCustomPrompt="1"/>
          </p:nvPr>
        </p:nvSpPr>
        <p:spPr>
          <a:xfrm>
            <a:off x="7819905" y="31956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a:extLst>
              <a:ext uri="{FF2B5EF4-FFF2-40B4-BE49-F238E27FC236}">
                <a16:creationId xmlns:a16="http://schemas.microsoft.com/office/drawing/2014/main" id="{B3C1ED7C-5023-48FE-A05C-E9687671B32A}"/>
              </a:ext>
            </a:extLst>
          </p:cNvPr>
          <p:cNvSpPr>
            <a:spLocks noGrp="1"/>
          </p:cNvSpPr>
          <p:nvPr>
            <p:ph type="body" sz="quarter" idx="13" hasCustomPrompt="1"/>
          </p:nvPr>
        </p:nvSpPr>
        <p:spPr>
          <a:xfrm>
            <a:off x="7819905" y="4982551"/>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a:extLst>
              <a:ext uri="{FF2B5EF4-FFF2-40B4-BE49-F238E27FC236}">
                <a16:creationId xmlns:a16="http://schemas.microsoft.com/office/drawing/2014/main" id="{043E6D5F-05DE-429A-8D64-78A20E1D046B}"/>
              </a:ext>
            </a:extLst>
          </p:cNvPr>
          <p:cNvSpPr>
            <a:spLocks noGrp="1"/>
          </p:cNvSpPr>
          <p:nvPr>
            <p:ph type="body" sz="quarter" idx="14" hasCustomPrompt="1"/>
          </p:nvPr>
        </p:nvSpPr>
        <p:spPr>
          <a:xfrm>
            <a:off x="7819905" y="40891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a:extLst>
              <a:ext uri="{FF2B5EF4-FFF2-40B4-BE49-F238E27FC236}">
                <a16:creationId xmlns:a16="http://schemas.microsoft.com/office/drawing/2014/main" id="{E701414C-90A5-4AF7-93FE-51CC5323E071}"/>
              </a:ext>
            </a:extLst>
          </p:cNvPr>
          <p:cNvSpPr txBox="1"/>
          <p:nvPr userDrawn="1"/>
        </p:nvSpPr>
        <p:spPr>
          <a:xfrm>
            <a:off x="6809256" y="13602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a:extLst>
              <a:ext uri="{FF2B5EF4-FFF2-40B4-BE49-F238E27FC236}">
                <a16:creationId xmlns:a16="http://schemas.microsoft.com/office/drawing/2014/main" id="{08D10D4D-0807-49B3-87E5-6308A249C47B}"/>
              </a:ext>
            </a:extLst>
          </p:cNvPr>
          <p:cNvSpPr txBox="1"/>
          <p:nvPr userDrawn="1"/>
        </p:nvSpPr>
        <p:spPr>
          <a:xfrm>
            <a:off x="6809256" y="2253654"/>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a:extLst>
              <a:ext uri="{FF2B5EF4-FFF2-40B4-BE49-F238E27FC236}">
                <a16:creationId xmlns:a16="http://schemas.microsoft.com/office/drawing/2014/main" id="{20A25C77-BB9D-4A78-AE04-B2060C1854F0}"/>
              </a:ext>
            </a:extLst>
          </p:cNvPr>
          <p:cNvSpPr txBox="1"/>
          <p:nvPr userDrawn="1"/>
        </p:nvSpPr>
        <p:spPr>
          <a:xfrm>
            <a:off x="6809256" y="3148379"/>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a:extLst>
              <a:ext uri="{FF2B5EF4-FFF2-40B4-BE49-F238E27FC236}">
                <a16:creationId xmlns:a16="http://schemas.microsoft.com/office/drawing/2014/main" id="{7F7858D3-EB29-4574-9887-04007DDF5A0B}"/>
              </a:ext>
            </a:extLst>
          </p:cNvPr>
          <p:cNvSpPr txBox="1"/>
          <p:nvPr userDrawn="1"/>
        </p:nvSpPr>
        <p:spPr>
          <a:xfrm>
            <a:off x="6809256" y="4021629"/>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a:extLst>
              <a:ext uri="{FF2B5EF4-FFF2-40B4-BE49-F238E27FC236}">
                <a16:creationId xmlns:a16="http://schemas.microsoft.com/office/drawing/2014/main" id="{9E5C5056-284F-4DF8-8EBF-ED594C24CE32}"/>
              </a:ext>
            </a:extLst>
          </p:cNvPr>
          <p:cNvSpPr txBox="1"/>
          <p:nvPr userDrawn="1"/>
        </p:nvSpPr>
        <p:spPr>
          <a:xfrm>
            <a:off x="6809256" y="4921514"/>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grpSp>
        <p:nvGrpSpPr>
          <p:cNvPr id="47" name="组合 46">
            <a:extLst>
              <a:ext uri="{FF2B5EF4-FFF2-40B4-BE49-F238E27FC236}">
                <a16:creationId xmlns:a16="http://schemas.microsoft.com/office/drawing/2014/main" id="{E8917928-9484-40B9-8C50-C1CA090DFE44}"/>
              </a:ext>
            </a:extLst>
          </p:cNvPr>
          <p:cNvGrpSpPr/>
          <p:nvPr userDrawn="1"/>
        </p:nvGrpSpPr>
        <p:grpSpPr>
          <a:xfrm>
            <a:off x="2425132" y="3183822"/>
            <a:ext cx="1945700" cy="1941162"/>
            <a:chOff x="2105799" y="20055838"/>
            <a:chExt cx="6748090" cy="6732363"/>
          </a:xfrm>
          <a:solidFill>
            <a:schemeClr val="accent1"/>
          </a:solidFill>
        </p:grpSpPr>
        <p:sp>
          <p:nvSpPr>
            <p:cNvPr id="48" name="Freeform 8">
              <a:extLst>
                <a:ext uri="{FF2B5EF4-FFF2-40B4-BE49-F238E27FC236}">
                  <a16:creationId xmlns:a16="http://schemas.microsoft.com/office/drawing/2014/main" id="{59086FAE-7BCE-4F42-BEAF-83E039527D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49" name="Freeform 42">
              <a:extLst>
                <a:ext uri="{FF2B5EF4-FFF2-40B4-BE49-F238E27FC236}">
                  <a16:creationId xmlns:a16="http://schemas.microsoft.com/office/drawing/2014/main" id="{10B13E90-F439-48CA-AD95-7138BB9F29B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0" name="Freeform 43">
              <a:extLst>
                <a:ext uri="{FF2B5EF4-FFF2-40B4-BE49-F238E27FC236}">
                  <a16:creationId xmlns:a16="http://schemas.microsoft.com/office/drawing/2014/main" id="{5F0B2961-18DD-4861-8D52-0A383ECCB085}"/>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1" name="Freeform 44">
              <a:extLst>
                <a:ext uri="{FF2B5EF4-FFF2-40B4-BE49-F238E27FC236}">
                  <a16:creationId xmlns:a16="http://schemas.microsoft.com/office/drawing/2014/main" id="{AB5B5CF7-72A5-4E9E-BD84-D5722080E3AD}"/>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2" name="Freeform 45">
              <a:extLst>
                <a:ext uri="{FF2B5EF4-FFF2-40B4-BE49-F238E27FC236}">
                  <a16:creationId xmlns:a16="http://schemas.microsoft.com/office/drawing/2014/main" id="{B40B6773-5AF3-4B78-A875-0F1C89DBCBD4}"/>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3" name="Freeform 46">
              <a:extLst>
                <a:ext uri="{FF2B5EF4-FFF2-40B4-BE49-F238E27FC236}">
                  <a16:creationId xmlns:a16="http://schemas.microsoft.com/office/drawing/2014/main" id="{211E77CF-A371-4394-80EE-A23B8E761CF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4" name="Freeform 47">
              <a:extLst>
                <a:ext uri="{FF2B5EF4-FFF2-40B4-BE49-F238E27FC236}">
                  <a16:creationId xmlns:a16="http://schemas.microsoft.com/office/drawing/2014/main" id="{24C2E5AA-B456-402D-AACB-CF50F586373D}"/>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5" name="Freeform 48">
              <a:extLst>
                <a:ext uri="{FF2B5EF4-FFF2-40B4-BE49-F238E27FC236}">
                  <a16:creationId xmlns:a16="http://schemas.microsoft.com/office/drawing/2014/main" id="{5CEFFC85-E9B5-40DB-A773-6AA641A5EA9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6" name="Freeform 49">
              <a:extLst>
                <a:ext uri="{FF2B5EF4-FFF2-40B4-BE49-F238E27FC236}">
                  <a16:creationId xmlns:a16="http://schemas.microsoft.com/office/drawing/2014/main" id="{DF550AC9-9345-4B32-A0CD-DA983D3011C1}"/>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7" name="Freeform 50">
              <a:extLst>
                <a:ext uri="{FF2B5EF4-FFF2-40B4-BE49-F238E27FC236}">
                  <a16:creationId xmlns:a16="http://schemas.microsoft.com/office/drawing/2014/main" id="{29471116-16CF-4D64-B565-49C15F226E2A}"/>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8" name="Freeform 51">
              <a:extLst>
                <a:ext uri="{FF2B5EF4-FFF2-40B4-BE49-F238E27FC236}">
                  <a16:creationId xmlns:a16="http://schemas.microsoft.com/office/drawing/2014/main" id="{9E60588D-9746-4C96-BB9F-CD0875FA3CF5}"/>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9" name="Freeform 52">
              <a:extLst>
                <a:ext uri="{FF2B5EF4-FFF2-40B4-BE49-F238E27FC236}">
                  <a16:creationId xmlns:a16="http://schemas.microsoft.com/office/drawing/2014/main" id="{8D2145FF-BFA9-4FEA-9430-C2F6CFF9B9A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0" name="Freeform 53">
              <a:extLst>
                <a:ext uri="{FF2B5EF4-FFF2-40B4-BE49-F238E27FC236}">
                  <a16:creationId xmlns:a16="http://schemas.microsoft.com/office/drawing/2014/main" id="{31731D7D-B614-4B40-BD98-92032FFEDC84}"/>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1" name="Freeform 54">
              <a:extLst>
                <a:ext uri="{FF2B5EF4-FFF2-40B4-BE49-F238E27FC236}">
                  <a16:creationId xmlns:a16="http://schemas.microsoft.com/office/drawing/2014/main" id="{85133ADC-E731-46F5-90AB-E151D742530F}"/>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2" name="Freeform 55">
              <a:extLst>
                <a:ext uri="{FF2B5EF4-FFF2-40B4-BE49-F238E27FC236}">
                  <a16:creationId xmlns:a16="http://schemas.microsoft.com/office/drawing/2014/main" id="{8A62A99D-E0DB-4111-9FEB-3E4F6344232D}"/>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3" name="Freeform 56">
              <a:extLst>
                <a:ext uri="{FF2B5EF4-FFF2-40B4-BE49-F238E27FC236}">
                  <a16:creationId xmlns:a16="http://schemas.microsoft.com/office/drawing/2014/main" id="{F80FCAD7-78A2-4243-97E5-91414F895B41}"/>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4" name="Freeform 57">
              <a:extLst>
                <a:ext uri="{FF2B5EF4-FFF2-40B4-BE49-F238E27FC236}">
                  <a16:creationId xmlns:a16="http://schemas.microsoft.com/office/drawing/2014/main" id="{BCEB97F9-5E6D-4143-A326-123BB40920E4}"/>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5" name="Freeform 58">
              <a:extLst>
                <a:ext uri="{FF2B5EF4-FFF2-40B4-BE49-F238E27FC236}">
                  <a16:creationId xmlns:a16="http://schemas.microsoft.com/office/drawing/2014/main" id="{A0EC93B7-5F9E-4596-A0B4-56E551810B41}"/>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6" name="Freeform 59">
              <a:extLst>
                <a:ext uri="{FF2B5EF4-FFF2-40B4-BE49-F238E27FC236}">
                  <a16:creationId xmlns:a16="http://schemas.microsoft.com/office/drawing/2014/main" id="{9CB41E21-FEE3-4D2D-9551-B88C07BC03E5}"/>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60">
              <a:extLst>
                <a:ext uri="{FF2B5EF4-FFF2-40B4-BE49-F238E27FC236}">
                  <a16:creationId xmlns:a16="http://schemas.microsoft.com/office/drawing/2014/main" id="{55D43798-13B8-4DAF-98D6-284AD8D22E66}"/>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61">
              <a:extLst>
                <a:ext uri="{FF2B5EF4-FFF2-40B4-BE49-F238E27FC236}">
                  <a16:creationId xmlns:a16="http://schemas.microsoft.com/office/drawing/2014/main" id="{8CA5B0FD-C8F6-426F-AC2B-522A58FE00FD}"/>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62">
              <a:extLst>
                <a:ext uri="{FF2B5EF4-FFF2-40B4-BE49-F238E27FC236}">
                  <a16:creationId xmlns:a16="http://schemas.microsoft.com/office/drawing/2014/main" id="{F7A64D83-8794-4383-B608-9C794C6FA37F}"/>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0" name="Freeform 71">
              <a:extLst>
                <a:ext uri="{FF2B5EF4-FFF2-40B4-BE49-F238E27FC236}">
                  <a16:creationId xmlns:a16="http://schemas.microsoft.com/office/drawing/2014/main" id="{98DEF15F-7ADA-4CD6-AE2B-F2091812707E}"/>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Tree>
    <p:extLst>
      <p:ext uri="{BB962C8B-B14F-4D97-AF65-F5344CB8AC3E}">
        <p14:creationId xmlns:p14="http://schemas.microsoft.com/office/powerpoint/2010/main" val="3038665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页-上短下长">
    <p:spTree>
      <p:nvGrpSpPr>
        <p:cNvPr id="1" name=""/>
        <p:cNvGrpSpPr/>
        <p:nvPr/>
      </p:nvGrpSpPr>
      <p:grpSpPr>
        <a:xfrm>
          <a:off x="0" y="0"/>
          <a:ext cx="0" cy="0"/>
          <a:chOff x="0" y="0"/>
          <a:chExt cx="0" cy="0"/>
        </a:xfrm>
      </p:grpSpPr>
      <p:grpSp>
        <p:nvGrpSpPr>
          <p:cNvPr id="63" name="组合 62">
            <a:extLst>
              <a:ext uri="{FF2B5EF4-FFF2-40B4-BE49-F238E27FC236}">
                <a16:creationId xmlns:a16="http://schemas.microsoft.com/office/drawing/2014/main" id="{73F46A27-B045-491C-8492-DC2AE1277C86}"/>
              </a:ext>
            </a:extLst>
          </p:cNvPr>
          <p:cNvGrpSpPr/>
          <p:nvPr userDrawn="1"/>
        </p:nvGrpSpPr>
        <p:grpSpPr>
          <a:xfrm>
            <a:off x="528706" y="867990"/>
            <a:ext cx="2433027" cy="0"/>
            <a:chOff x="7460343" y="1311756"/>
            <a:chExt cx="2433027" cy="0"/>
          </a:xfrm>
        </p:grpSpPr>
        <p:cxnSp>
          <p:nvCxnSpPr>
            <p:cNvPr id="64" name="直接连接符 63">
              <a:extLst>
                <a:ext uri="{FF2B5EF4-FFF2-40B4-BE49-F238E27FC236}">
                  <a16:creationId xmlns:a16="http://schemas.microsoft.com/office/drawing/2014/main" id="{B77B3D24-6FB9-41AF-8DFD-6DE7FAB86A89}"/>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1DC1FD71-DEEB-4393-91A7-3EA78EA471F7}"/>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id="{B4AE79B1-1619-41E3-8A2F-8EC4722BC253}"/>
              </a:ext>
            </a:extLst>
          </p:cNvPr>
          <p:cNvGrpSpPr/>
          <p:nvPr userDrawn="1"/>
        </p:nvGrpSpPr>
        <p:grpSpPr>
          <a:xfrm>
            <a:off x="10177780" y="329882"/>
            <a:ext cx="1512002" cy="444892"/>
            <a:chOff x="9556201" y="498129"/>
            <a:chExt cx="1993881" cy="586680"/>
          </a:xfrm>
        </p:grpSpPr>
        <p:grpSp>
          <p:nvGrpSpPr>
            <p:cNvPr id="66" name="组合 65">
              <a:extLst>
                <a:ext uri="{FF2B5EF4-FFF2-40B4-BE49-F238E27FC236}">
                  <a16:creationId xmlns:a16="http://schemas.microsoft.com/office/drawing/2014/main" id="{5C15F262-2B8A-43C1-93DC-339774166331}"/>
                </a:ext>
              </a:extLst>
            </p:cNvPr>
            <p:cNvGrpSpPr/>
            <p:nvPr userDrawn="1"/>
          </p:nvGrpSpPr>
          <p:grpSpPr>
            <a:xfrm>
              <a:off x="10239376" y="968937"/>
              <a:ext cx="1307697" cy="96254"/>
              <a:chOff x="4616246" y="3878362"/>
              <a:chExt cx="5571416" cy="410087"/>
            </a:xfrm>
            <a:solidFill>
              <a:schemeClr val="tx1">
                <a:alpha val="80000"/>
              </a:schemeClr>
            </a:solidFill>
          </p:grpSpPr>
          <p:sp>
            <p:nvSpPr>
              <p:cNvPr id="68" name="Freeform 17">
                <a:extLst>
                  <a:ext uri="{FF2B5EF4-FFF2-40B4-BE49-F238E27FC236}">
                    <a16:creationId xmlns:a16="http://schemas.microsoft.com/office/drawing/2014/main" id="{0BB7E6A2-C551-4CAC-8A7C-CB084AC0393D}"/>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18">
                <a:extLst>
                  <a:ext uri="{FF2B5EF4-FFF2-40B4-BE49-F238E27FC236}">
                    <a16:creationId xmlns:a16="http://schemas.microsoft.com/office/drawing/2014/main" id="{AF11A2EA-0B28-440D-ABC0-47F76546FA4B}"/>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0" name="Freeform 19">
                <a:extLst>
                  <a:ext uri="{FF2B5EF4-FFF2-40B4-BE49-F238E27FC236}">
                    <a16:creationId xmlns:a16="http://schemas.microsoft.com/office/drawing/2014/main" id="{687C0C1A-D1C7-41A9-8A9A-4EB1400A640C}"/>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2" name="Freeform 20">
                <a:extLst>
                  <a:ext uri="{FF2B5EF4-FFF2-40B4-BE49-F238E27FC236}">
                    <a16:creationId xmlns:a16="http://schemas.microsoft.com/office/drawing/2014/main" id="{B1AD26CB-2631-47D6-8B94-0C2DE8DAE1DF}"/>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3" name="Freeform 21">
                <a:extLst>
                  <a:ext uri="{FF2B5EF4-FFF2-40B4-BE49-F238E27FC236}">
                    <a16:creationId xmlns:a16="http://schemas.microsoft.com/office/drawing/2014/main" id="{7188BA7E-50BA-44F8-9949-24203A649509}"/>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4" name="Freeform 22">
                <a:extLst>
                  <a:ext uri="{FF2B5EF4-FFF2-40B4-BE49-F238E27FC236}">
                    <a16:creationId xmlns:a16="http://schemas.microsoft.com/office/drawing/2014/main" id="{59E8A17F-9E83-487C-BAAE-EF2645C4653C}"/>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5" name="Freeform 23">
                <a:extLst>
                  <a:ext uri="{FF2B5EF4-FFF2-40B4-BE49-F238E27FC236}">
                    <a16:creationId xmlns:a16="http://schemas.microsoft.com/office/drawing/2014/main" id="{6874771E-6EC2-40B7-8593-A8A420AEEAD7}"/>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6" name="Freeform 25">
                <a:extLst>
                  <a:ext uri="{FF2B5EF4-FFF2-40B4-BE49-F238E27FC236}">
                    <a16:creationId xmlns:a16="http://schemas.microsoft.com/office/drawing/2014/main" id="{CDD46DA1-964F-4E43-A6AD-31009905952B}"/>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7" name="Freeform 27">
                <a:extLst>
                  <a:ext uri="{FF2B5EF4-FFF2-40B4-BE49-F238E27FC236}">
                    <a16:creationId xmlns:a16="http://schemas.microsoft.com/office/drawing/2014/main" id="{79E10957-7621-455A-A65D-63395B54CD8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8" name="Freeform 29">
                <a:extLst>
                  <a:ext uri="{FF2B5EF4-FFF2-40B4-BE49-F238E27FC236}">
                    <a16:creationId xmlns:a16="http://schemas.microsoft.com/office/drawing/2014/main" id="{5C881E13-4696-4D4F-B82A-A15CE965951E}"/>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9" name="Freeform 30">
                <a:extLst>
                  <a:ext uri="{FF2B5EF4-FFF2-40B4-BE49-F238E27FC236}">
                    <a16:creationId xmlns:a16="http://schemas.microsoft.com/office/drawing/2014/main" id="{57334090-4538-4D00-B942-CBD745D65BC1}"/>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0" name="Freeform 31">
                <a:extLst>
                  <a:ext uri="{FF2B5EF4-FFF2-40B4-BE49-F238E27FC236}">
                    <a16:creationId xmlns:a16="http://schemas.microsoft.com/office/drawing/2014/main" id="{BA16E188-C562-41A4-9B4A-9DBEBF95A377}"/>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1" name="Freeform 32">
                <a:extLst>
                  <a:ext uri="{FF2B5EF4-FFF2-40B4-BE49-F238E27FC236}">
                    <a16:creationId xmlns:a16="http://schemas.microsoft.com/office/drawing/2014/main" id="{04D8D32A-D397-417E-8C9F-BDEF41F83EB9}"/>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2" name="Freeform 33">
                <a:extLst>
                  <a:ext uri="{FF2B5EF4-FFF2-40B4-BE49-F238E27FC236}">
                    <a16:creationId xmlns:a16="http://schemas.microsoft.com/office/drawing/2014/main" id="{80ECFE5A-CC82-4F7B-9CB9-E42947E66DC6}"/>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3" name="Freeform 34">
                <a:extLst>
                  <a:ext uri="{FF2B5EF4-FFF2-40B4-BE49-F238E27FC236}">
                    <a16:creationId xmlns:a16="http://schemas.microsoft.com/office/drawing/2014/main" id="{A2B2A5CC-F142-4967-9397-104C57D6D51E}"/>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4" name="Freeform 35">
                <a:extLst>
                  <a:ext uri="{FF2B5EF4-FFF2-40B4-BE49-F238E27FC236}">
                    <a16:creationId xmlns:a16="http://schemas.microsoft.com/office/drawing/2014/main" id="{C6DC5263-4BE0-4098-8265-18B3D919C540}"/>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85" name="组合 84">
              <a:extLst>
                <a:ext uri="{FF2B5EF4-FFF2-40B4-BE49-F238E27FC236}">
                  <a16:creationId xmlns:a16="http://schemas.microsoft.com/office/drawing/2014/main" id="{0FEBB34A-9216-4734-ABDB-24C619203A22}"/>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a:extLst>
                  <a:ext uri="{FF2B5EF4-FFF2-40B4-BE49-F238E27FC236}">
                    <a16:creationId xmlns:a16="http://schemas.microsoft.com/office/drawing/2014/main" id="{BAAACB60-72C2-4416-9299-161860BAE9EE}"/>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7" name="Freeform 10">
                <a:extLst>
                  <a:ext uri="{FF2B5EF4-FFF2-40B4-BE49-F238E27FC236}">
                    <a16:creationId xmlns:a16="http://schemas.microsoft.com/office/drawing/2014/main" id="{8CAA1636-149B-4EDA-B31F-4978A1DAA4F3}"/>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8" name="Freeform 11">
                <a:extLst>
                  <a:ext uri="{FF2B5EF4-FFF2-40B4-BE49-F238E27FC236}">
                    <a16:creationId xmlns:a16="http://schemas.microsoft.com/office/drawing/2014/main" id="{FDF2BF3F-AB31-4F63-9678-BFF5CCE4454A}"/>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9" name="Freeform 12">
                <a:extLst>
                  <a:ext uri="{FF2B5EF4-FFF2-40B4-BE49-F238E27FC236}">
                    <a16:creationId xmlns:a16="http://schemas.microsoft.com/office/drawing/2014/main" id="{5B526479-0DBF-4737-8331-32D1E952C9D8}"/>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0" name="Freeform 13">
                <a:extLst>
                  <a:ext uri="{FF2B5EF4-FFF2-40B4-BE49-F238E27FC236}">
                    <a16:creationId xmlns:a16="http://schemas.microsoft.com/office/drawing/2014/main" id="{E3947BE1-C3AE-4CFB-BFFE-ABA981B89672}"/>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1" name="Freeform 14">
                <a:extLst>
                  <a:ext uri="{FF2B5EF4-FFF2-40B4-BE49-F238E27FC236}">
                    <a16:creationId xmlns:a16="http://schemas.microsoft.com/office/drawing/2014/main" id="{F2A49C76-5480-41CE-9ADE-B8DA9152D704}"/>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2" name="Freeform 15">
                <a:extLst>
                  <a:ext uri="{FF2B5EF4-FFF2-40B4-BE49-F238E27FC236}">
                    <a16:creationId xmlns:a16="http://schemas.microsoft.com/office/drawing/2014/main" id="{16AD1742-67D8-4026-84B3-87236E785A6B}"/>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3" name="Freeform 16">
                <a:extLst>
                  <a:ext uri="{FF2B5EF4-FFF2-40B4-BE49-F238E27FC236}">
                    <a16:creationId xmlns:a16="http://schemas.microsoft.com/office/drawing/2014/main" id="{CDEDCC72-5F8A-4DD8-9E4E-D7527A11A8EC}"/>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4" name="Freeform 24">
                <a:extLst>
                  <a:ext uri="{FF2B5EF4-FFF2-40B4-BE49-F238E27FC236}">
                    <a16:creationId xmlns:a16="http://schemas.microsoft.com/office/drawing/2014/main" id="{43DCC307-4F60-4FFF-A2A5-A29470381E5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5" name="Freeform 26">
                <a:extLst>
                  <a:ext uri="{FF2B5EF4-FFF2-40B4-BE49-F238E27FC236}">
                    <a16:creationId xmlns:a16="http://schemas.microsoft.com/office/drawing/2014/main" id="{B9F88D38-2706-4475-8802-6F4F5D2EF2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6" name="Freeform 28">
                <a:extLst>
                  <a:ext uri="{FF2B5EF4-FFF2-40B4-BE49-F238E27FC236}">
                    <a16:creationId xmlns:a16="http://schemas.microsoft.com/office/drawing/2014/main" id="{8F836E50-664C-489E-B463-9D8B808D647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7" name="Freeform 36">
                <a:extLst>
                  <a:ext uri="{FF2B5EF4-FFF2-40B4-BE49-F238E27FC236}">
                    <a16:creationId xmlns:a16="http://schemas.microsoft.com/office/drawing/2014/main" id="{81C3B568-D4E9-40A8-AA80-68ECCA6EFC73}"/>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98" name="组合 97">
              <a:extLst>
                <a:ext uri="{FF2B5EF4-FFF2-40B4-BE49-F238E27FC236}">
                  <a16:creationId xmlns:a16="http://schemas.microsoft.com/office/drawing/2014/main" id="{90DC71DC-0BCB-48A8-A72D-C25256144DE0}"/>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99" name="Freeform 8">
                <a:extLst>
                  <a:ext uri="{FF2B5EF4-FFF2-40B4-BE49-F238E27FC236}">
                    <a16:creationId xmlns:a16="http://schemas.microsoft.com/office/drawing/2014/main" id="{57D1E859-5CEB-4609-8E48-13EBEA79EA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0" name="Freeform 42">
                <a:extLst>
                  <a:ext uri="{FF2B5EF4-FFF2-40B4-BE49-F238E27FC236}">
                    <a16:creationId xmlns:a16="http://schemas.microsoft.com/office/drawing/2014/main" id="{A033A341-EE5C-4CFF-8FE9-10E577DFE66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1" name="Freeform 43">
                <a:extLst>
                  <a:ext uri="{FF2B5EF4-FFF2-40B4-BE49-F238E27FC236}">
                    <a16:creationId xmlns:a16="http://schemas.microsoft.com/office/drawing/2014/main" id="{672D9D2F-B971-45A7-BEA6-0BE6565B628A}"/>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2" name="Freeform 44">
                <a:extLst>
                  <a:ext uri="{FF2B5EF4-FFF2-40B4-BE49-F238E27FC236}">
                    <a16:creationId xmlns:a16="http://schemas.microsoft.com/office/drawing/2014/main" id="{E905262E-566E-456A-8A2C-4D36BAC742A2}"/>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3" name="Freeform 45">
                <a:extLst>
                  <a:ext uri="{FF2B5EF4-FFF2-40B4-BE49-F238E27FC236}">
                    <a16:creationId xmlns:a16="http://schemas.microsoft.com/office/drawing/2014/main" id="{72E93604-F1A1-4374-9DEA-9A647838A73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4" name="Freeform 46">
                <a:extLst>
                  <a:ext uri="{FF2B5EF4-FFF2-40B4-BE49-F238E27FC236}">
                    <a16:creationId xmlns:a16="http://schemas.microsoft.com/office/drawing/2014/main" id="{D202D4C6-F78A-4048-8132-DEFFD80BA87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5" name="Freeform 47">
                <a:extLst>
                  <a:ext uri="{FF2B5EF4-FFF2-40B4-BE49-F238E27FC236}">
                    <a16:creationId xmlns:a16="http://schemas.microsoft.com/office/drawing/2014/main" id="{38D2C29B-8AE7-40CF-9AC3-F0EFB8D2028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6" name="Freeform 48">
                <a:extLst>
                  <a:ext uri="{FF2B5EF4-FFF2-40B4-BE49-F238E27FC236}">
                    <a16:creationId xmlns:a16="http://schemas.microsoft.com/office/drawing/2014/main" id="{ABA50FBF-BA46-4469-8806-C69C007B2D1B}"/>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7" name="Freeform 49">
                <a:extLst>
                  <a:ext uri="{FF2B5EF4-FFF2-40B4-BE49-F238E27FC236}">
                    <a16:creationId xmlns:a16="http://schemas.microsoft.com/office/drawing/2014/main" id="{B83B4A3F-FC0E-43BC-BFCA-F5A8EA5B8536}"/>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8" name="Freeform 50">
                <a:extLst>
                  <a:ext uri="{FF2B5EF4-FFF2-40B4-BE49-F238E27FC236}">
                    <a16:creationId xmlns:a16="http://schemas.microsoft.com/office/drawing/2014/main" id="{11F4E97B-BA23-4998-BFB7-B0025EC32A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9" name="Freeform 51">
                <a:extLst>
                  <a:ext uri="{FF2B5EF4-FFF2-40B4-BE49-F238E27FC236}">
                    <a16:creationId xmlns:a16="http://schemas.microsoft.com/office/drawing/2014/main" id="{9E8B953D-8774-449E-8415-F81822ACB868}"/>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0" name="Freeform 52">
                <a:extLst>
                  <a:ext uri="{FF2B5EF4-FFF2-40B4-BE49-F238E27FC236}">
                    <a16:creationId xmlns:a16="http://schemas.microsoft.com/office/drawing/2014/main" id="{139920B7-00AE-4E16-A01E-1994DDBD530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1" name="Freeform 53">
                <a:extLst>
                  <a:ext uri="{FF2B5EF4-FFF2-40B4-BE49-F238E27FC236}">
                    <a16:creationId xmlns:a16="http://schemas.microsoft.com/office/drawing/2014/main" id="{F9763041-78AD-4C52-B55D-880766C7F94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2" name="Freeform 54">
                <a:extLst>
                  <a:ext uri="{FF2B5EF4-FFF2-40B4-BE49-F238E27FC236}">
                    <a16:creationId xmlns:a16="http://schemas.microsoft.com/office/drawing/2014/main" id="{F8640249-AA21-4144-8039-62CBDB8DA917}"/>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3" name="Freeform 55">
                <a:extLst>
                  <a:ext uri="{FF2B5EF4-FFF2-40B4-BE49-F238E27FC236}">
                    <a16:creationId xmlns:a16="http://schemas.microsoft.com/office/drawing/2014/main" id="{94D56455-C6B2-4D73-808E-1488E257230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4" name="Freeform 56">
                <a:extLst>
                  <a:ext uri="{FF2B5EF4-FFF2-40B4-BE49-F238E27FC236}">
                    <a16:creationId xmlns:a16="http://schemas.microsoft.com/office/drawing/2014/main" id="{87C9E5ED-6CE0-49AB-A63F-8E727D78378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5" name="Freeform 57">
                <a:extLst>
                  <a:ext uri="{FF2B5EF4-FFF2-40B4-BE49-F238E27FC236}">
                    <a16:creationId xmlns:a16="http://schemas.microsoft.com/office/drawing/2014/main" id="{3FE00EFE-FD79-4957-9FAA-81DA1FEB8090}"/>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6" name="Freeform 58">
                <a:extLst>
                  <a:ext uri="{FF2B5EF4-FFF2-40B4-BE49-F238E27FC236}">
                    <a16:creationId xmlns:a16="http://schemas.microsoft.com/office/drawing/2014/main" id="{3E36B85B-5FED-4861-8B47-BD80F2C00972}"/>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7" name="Freeform 59">
                <a:extLst>
                  <a:ext uri="{FF2B5EF4-FFF2-40B4-BE49-F238E27FC236}">
                    <a16:creationId xmlns:a16="http://schemas.microsoft.com/office/drawing/2014/main" id="{D47BCC9E-103F-42BB-9CE3-0C5F64C02580}"/>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8" name="Freeform 60">
                <a:extLst>
                  <a:ext uri="{FF2B5EF4-FFF2-40B4-BE49-F238E27FC236}">
                    <a16:creationId xmlns:a16="http://schemas.microsoft.com/office/drawing/2014/main" id="{E8B7F0D0-2612-4EB4-948A-2CA494D40DB7}"/>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9" name="Freeform 61">
                <a:extLst>
                  <a:ext uri="{FF2B5EF4-FFF2-40B4-BE49-F238E27FC236}">
                    <a16:creationId xmlns:a16="http://schemas.microsoft.com/office/drawing/2014/main" id="{A3973DC8-DF16-4791-87B5-6680BEEF3D0E}"/>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0" name="Freeform 62">
                <a:extLst>
                  <a:ext uri="{FF2B5EF4-FFF2-40B4-BE49-F238E27FC236}">
                    <a16:creationId xmlns:a16="http://schemas.microsoft.com/office/drawing/2014/main" id="{40A0B001-1F50-47ED-AD9F-1BA3203E2DB1}"/>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1" name="Freeform 71">
                <a:extLst>
                  <a:ext uri="{FF2B5EF4-FFF2-40B4-BE49-F238E27FC236}">
                    <a16:creationId xmlns:a16="http://schemas.microsoft.com/office/drawing/2014/main" id="{30AE187D-C75A-4EC3-8322-8AD80C98F63C}"/>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cxnSp>
        <p:nvCxnSpPr>
          <p:cNvPr id="122" name="直接连接符 121">
            <a:extLst>
              <a:ext uri="{FF2B5EF4-FFF2-40B4-BE49-F238E27FC236}">
                <a16:creationId xmlns:a16="http://schemas.microsoft.com/office/drawing/2014/main" id="{44ED58EF-63CC-4876-87B1-66450A7862C6}"/>
              </a:ext>
            </a:extLst>
          </p:cNvPr>
          <p:cNvCxnSpPr>
            <a:cxnSpLocks/>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a:extLst>
              <a:ext uri="{FF2B5EF4-FFF2-40B4-BE49-F238E27FC236}">
                <a16:creationId xmlns:a16="http://schemas.microsoft.com/office/drawing/2014/main" id="{DD600323-006F-4A08-BE03-2ABBBD1D9CCD}"/>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zh-CN" altLang="en-US" dirty="0"/>
              <a:t> </a:t>
            </a:r>
            <a:r>
              <a:rPr lang="en-US" altLang="zh-CN" dirty="0"/>
              <a:t>&gt;</a:t>
            </a:r>
            <a:endParaRPr lang="zh-CN" altLang="en-US" dirty="0"/>
          </a:p>
        </p:txBody>
      </p:sp>
      <p:sp>
        <p:nvSpPr>
          <p:cNvPr id="125" name="标题 1">
            <a:extLst>
              <a:ext uri="{FF2B5EF4-FFF2-40B4-BE49-F238E27FC236}">
                <a16:creationId xmlns:a16="http://schemas.microsoft.com/office/drawing/2014/main" id="{97EAA164-D07E-4BD8-8F25-2F9AABA01D6D}"/>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71" name="文本框 70">
            <a:extLst>
              <a:ext uri="{FF2B5EF4-FFF2-40B4-BE49-F238E27FC236}">
                <a16:creationId xmlns:a16="http://schemas.microsoft.com/office/drawing/2014/main" id="{A21D5F5E-4FB0-402A-AEA9-76C1EEB139D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Tree>
    <p:extLst>
      <p:ext uri="{BB962C8B-B14F-4D97-AF65-F5344CB8AC3E}">
        <p14:creationId xmlns:p14="http://schemas.microsoft.com/office/powerpoint/2010/main" val="530403812"/>
      </p:ext>
    </p:extLst>
  </p:cSld>
  <p:clrMapOvr>
    <a:masterClrMapping/>
  </p:clrMapOvr>
  <p:extLst>
    <p:ext uri="{DCECCB84-F9BA-43D5-87BE-67443E8EF086}">
      <p15:sldGuideLst xmlns:p15="http://schemas.microsoft.com/office/powerpoint/2012/main">
        <p15:guide id="2" orient="horz">
          <p15:clr>
            <a:srgbClr val="FBAE40"/>
          </p15:clr>
        </p15:guide>
        <p15:guide id="4"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页-仅logo">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57" name="灯片编号占位符 8">
            <a:extLst>
              <a:ext uri="{FF2B5EF4-FFF2-40B4-BE49-F238E27FC236}">
                <a16:creationId xmlns:a16="http://schemas.microsoft.com/office/drawing/2014/main" id="{EA30CFCD-47F5-4BDB-9235-4899110ACBB2}"/>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Tree>
    <p:extLst>
      <p:ext uri="{BB962C8B-B14F-4D97-AF65-F5344CB8AC3E}">
        <p14:creationId xmlns:p14="http://schemas.microsoft.com/office/powerpoint/2010/main" val="113111911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全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10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占位1">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4" name="文本框 63">
            <a:extLst>
              <a:ext uri="{FF2B5EF4-FFF2-40B4-BE49-F238E27FC236}">
                <a16:creationId xmlns:a16="http://schemas.microsoft.com/office/drawing/2014/main" id="{5714EDAB-B933-4491-9DBA-4C7C4FD8E93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77467291-1F4D-4401-BBE0-17BCD8258297}"/>
              </a:ext>
            </a:extLst>
          </p:cNvPr>
          <p:cNvSpPr>
            <a:spLocks noGrp="1"/>
          </p:cNvSpPr>
          <p:nvPr>
            <p:ph type="pic" sz="quarter" idx="11" hasCustomPrompt="1"/>
          </p:nvPr>
        </p:nvSpPr>
        <p:spPr>
          <a:xfrm>
            <a:off x="0" y="1432906"/>
            <a:ext cx="12192000"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p>
        </p:txBody>
      </p:sp>
    </p:spTree>
    <p:extLst>
      <p:ext uri="{BB962C8B-B14F-4D97-AF65-F5344CB8AC3E}">
        <p14:creationId xmlns:p14="http://schemas.microsoft.com/office/powerpoint/2010/main" val="25667462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图片占位2">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D6EEF3A2-ACC0-4E28-9306-12EF02038760}"/>
              </a:ext>
            </a:extLst>
          </p:cNvPr>
          <p:cNvSpPr>
            <a:spLocks noGrp="1"/>
          </p:cNvSpPr>
          <p:nvPr>
            <p:ph type="pic" idx="10" hasCustomPrompt="1"/>
          </p:nvPr>
        </p:nvSpPr>
        <p:spPr>
          <a:xfrm>
            <a:off x="0" y="1196753"/>
            <a:ext cx="12192000" cy="3121152"/>
          </a:xfrm>
        </p:spPr>
        <p:txBody>
          <a:bodyPr anchor="ctr"/>
          <a:lstStyle>
            <a:lvl1pPr algn="ctr">
              <a:defRPr/>
            </a:lvl1pPr>
          </a:lstStyle>
          <a:p>
            <a:r>
              <a:rPr lang="zh-CN" altLang="en-US" dirty="0"/>
              <a:t>单击此处修改图片</a:t>
            </a:r>
          </a:p>
        </p:txBody>
      </p:sp>
    </p:spTree>
    <p:extLst>
      <p:ext uri="{BB962C8B-B14F-4D97-AF65-F5344CB8AC3E}">
        <p14:creationId xmlns:p14="http://schemas.microsoft.com/office/powerpoint/2010/main" val="426787138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占位3">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4" name="文本框 63">
            <a:extLst>
              <a:ext uri="{FF2B5EF4-FFF2-40B4-BE49-F238E27FC236}">
                <a16:creationId xmlns:a16="http://schemas.microsoft.com/office/drawing/2014/main" id="{5714EDAB-B933-4491-9DBA-4C7C4FD8E93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6" name="图片占位符 65">
            <a:extLst>
              <a:ext uri="{FF2B5EF4-FFF2-40B4-BE49-F238E27FC236}">
                <a16:creationId xmlns:a16="http://schemas.microsoft.com/office/drawing/2014/main" id="{712652DD-B310-4939-8011-D71B950A1B21}"/>
              </a:ext>
            </a:extLst>
          </p:cNvPr>
          <p:cNvSpPr>
            <a:spLocks noGrp="1"/>
          </p:cNvSpPr>
          <p:nvPr>
            <p:ph type="pic" sz="quarter" idx="11" hasCustomPrompt="1"/>
          </p:nvPr>
        </p:nvSpPr>
        <p:spPr>
          <a:xfrm>
            <a:off x="4452445" y="1999139"/>
            <a:ext cx="3287111" cy="3287111"/>
          </a:xfrm>
          <a:custGeom>
            <a:avLst/>
            <a:gdLst>
              <a:gd name="connsiteX0" fmla="*/ 1643556 w 3287111"/>
              <a:gd name="connsiteY0" fmla="*/ 0 h 3287111"/>
              <a:gd name="connsiteX1" fmla="*/ 3278627 w 3287111"/>
              <a:gd name="connsiteY1" fmla="*/ 1475512 h 3287111"/>
              <a:gd name="connsiteX2" fmla="*/ 3287111 w 3287111"/>
              <a:gd name="connsiteY2" fmla="*/ 1643536 h 3287111"/>
              <a:gd name="connsiteX3" fmla="*/ 3287111 w 3287111"/>
              <a:gd name="connsiteY3" fmla="*/ 1643576 h 3287111"/>
              <a:gd name="connsiteX4" fmla="*/ 3278627 w 3287111"/>
              <a:gd name="connsiteY4" fmla="*/ 1811600 h 3287111"/>
              <a:gd name="connsiteX5" fmla="*/ 1811600 w 3287111"/>
              <a:gd name="connsiteY5" fmla="*/ 3278627 h 3287111"/>
              <a:gd name="connsiteX6" fmla="*/ 1643576 w 3287111"/>
              <a:gd name="connsiteY6" fmla="*/ 3287111 h 3287111"/>
              <a:gd name="connsiteX7" fmla="*/ 1643537 w 3287111"/>
              <a:gd name="connsiteY7" fmla="*/ 3287111 h 3287111"/>
              <a:gd name="connsiteX8" fmla="*/ 1475512 w 3287111"/>
              <a:gd name="connsiteY8" fmla="*/ 3278627 h 3287111"/>
              <a:gd name="connsiteX9" fmla="*/ 0 w 3287111"/>
              <a:gd name="connsiteY9" fmla="*/ 1643556 h 3287111"/>
              <a:gd name="connsiteX10" fmla="*/ 1643556 w 3287111"/>
              <a:gd name="connsiteY10" fmla="*/ 0 h 32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11" h="3287111">
                <a:moveTo>
                  <a:pt x="1643556" y="0"/>
                </a:moveTo>
                <a:cubicBezTo>
                  <a:pt x="2494535" y="0"/>
                  <a:pt x="3194460" y="646739"/>
                  <a:pt x="3278627" y="1475512"/>
                </a:cubicBezTo>
                <a:lnTo>
                  <a:pt x="3287111" y="1643536"/>
                </a:lnTo>
                <a:lnTo>
                  <a:pt x="3287111" y="1643576"/>
                </a:lnTo>
                <a:lnTo>
                  <a:pt x="3278627" y="1811600"/>
                </a:lnTo>
                <a:cubicBezTo>
                  <a:pt x="3200071" y="2585122"/>
                  <a:pt x="2585122" y="3200071"/>
                  <a:pt x="1811600" y="3278627"/>
                </a:cubicBezTo>
                <a:lnTo>
                  <a:pt x="1643576" y="3287111"/>
                </a:lnTo>
                <a:lnTo>
                  <a:pt x="1643537" y="3287111"/>
                </a:lnTo>
                <a:lnTo>
                  <a:pt x="1475512" y="3278627"/>
                </a:lnTo>
                <a:cubicBezTo>
                  <a:pt x="646739" y="3194460"/>
                  <a:pt x="0" y="2494535"/>
                  <a:pt x="0" y="1643556"/>
                </a:cubicBezTo>
                <a:cubicBezTo>
                  <a:pt x="0" y="735845"/>
                  <a:pt x="735845" y="0"/>
                  <a:pt x="1643556" y="0"/>
                </a:cubicBezTo>
                <a:close/>
              </a:path>
            </a:pathLst>
          </a:custGeom>
        </p:spPr>
        <p:txBody>
          <a:bodyPr wrap="square" anchor="ctr">
            <a:noAutofit/>
          </a:bodyPr>
          <a:lstStyle>
            <a:lvl1pPr algn="ctr">
              <a:defRPr/>
            </a:lvl1pPr>
          </a:lstStyle>
          <a:p>
            <a:r>
              <a:rPr lang="zh-CN" altLang="en-US" dirty="0"/>
              <a:t>点击此处修改图片</a:t>
            </a:r>
          </a:p>
        </p:txBody>
      </p:sp>
    </p:spTree>
    <p:extLst>
      <p:ext uri="{BB962C8B-B14F-4D97-AF65-F5344CB8AC3E}">
        <p14:creationId xmlns:p14="http://schemas.microsoft.com/office/powerpoint/2010/main" val="406162930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图片占位4">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32218AD9-0802-4E94-A545-7752B3A5C829}"/>
              </a:ext>
            </a:extLst>
          </p:cNvPr>
          <p:cNvSpPr>
            <a:spLocks noGrp="1"/>
          </p:cNvSpPr>
          <p:nvPr>
            <p:ph type="pic" idx="10"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2800" kern="1200" dirty="0">
                <a:solidFill>
                  <a:schemeClr val="tx1"/>
                </a:solidFill>
                <a:latin typeface="+mn-ea"/>
                <a:ea typeface="+mn-ea"/>
                <a:cs typeface="+mn-cs"/>
              </a:defRPr>
            </a:lvl1pPr>
          </a:lstStyle>
          <a:p>
            <a:r>
              <a:rPr lang="zh-CN" altLang="en-US" dirty="0"/>
              <a:t>单击此处修改图片</a:t>
            </a:r>
          </a:p>
        </p:txBody>
      </p:sp>
    </p:spTree>
    <p:extLst>
      <p:ext uri="{BB962C8B-B14F-4D97-AF65-F5344CB8AC3E}">
        <p14:creationId xmlns:p14="http://schemas.microsoft.com/office/powerpoint/2010/main" val="116074788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占位5">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7931C1FA-5FE8-40DF-AC6E-9B6B0E4CC26F}"/>
              </a:ext>
            </a:extLst>
          </p:cNvPr>
          <p:cNvSpPr>
            <a:spLocks noGrp="1"/>
          </p:cNvSpPr>
          <p:nvPr>
            <p:ph type="pic" idx="10"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3" name="图片占位符 2">
            <a:extLst>
              <a:ext uri="{FF2B5EF4-FFF2-40B4-BE49-F238E27FC236}">
                <a16:creationId xmlns:a16="http://schemas.microsoft.com/office/drawing/2014/main" id="{C7AF3ED8-1DE9-44A2-B853-FD2803EEAA0D}"/>
              </a:ext>
            </a:extLst>
          </p:cNvPr>
          <p:cNvSpPr>
            <a:spLocks noGrp="1"/>
          </p:cNvSpPr>
          <p:nvPr>
            <p:ph type="pic" sz="quarter" idx="11"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4" name="图片占位符 3">
            <a:extLst>
              <a:ext uri="{FF2B5EF4-FFF2-40B4-BE49-F238E27FC236}">
                <a16:creationId xmlns:a16="http://schemas.microsoft.com/office/drawing/2014/main" id="{DB0BFE19-92E2-432D-9E06-36F2A8747397}"/>
              </a:ext>
            </a:extLst>
          </p:cNvPr>
          <p:cNvSpPr>
            <a:spLocks noGrp="1"/>
          </p:cNvSpPr>
          <p:nvPr>
            <p:ph type="pic" sz="quarter" idx="12"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5" name="图片占位符 4">
            <a:extLst>
              <a:ext uri="{FF2B5EF4-FFF2-40B4-BE49-F238E27FC236}">
                <a16:creationId xmlns:a16="http://schemas.microsoft.com/office/drawing/2014/main" id="{F6FF85A4-C3A0-4D0C-92AF-6F4762E6DED8}"/>
              </a:ext>
            </a:extLst>
          </p:cNvPr>
          <p:cNvSpPr>
            <a:spLocks noGrp="1"/>
          </p:cNvSpPr>
          <p:nvPr>
            <p:ph type="pic" sz="quarter" idx="13"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Tree>
    <p:extLst>
      <p:ext uri="{BB962C8B-B14F-4D97-AF65-F5344CB8AC3E}">
        <p14:creationId xmlns:p14="http://schemas.microsoft.com/office/powerpoint/2010/main" val="31045435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4" name="文本框 63">
            <a:extLst>
              <a:ext uri="{FF2B5EF4-FFF2-40B4-BE49-F238E27FC236}">
                <a16:creationId xmlns:a16="http://schemas.microsoft.com/office/drawing/2014/main" id="{5714EDAB-B933-4491-9DBA-4C7C4FD8E93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24439797-4BE0-4F81-A8CC-64A6D9187FF8}"/>
              </a:ext>
            </a:extLst>
          </p:cNvPr>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p>
        </p:txBody>
      </p:sp>
    </p:spTree>
    <p:extLst>
      <p:ext uri="{BB962C8B-B14F-4D97-AF65-F5344CB8AC3E}">
        <p14:creationId xmlns:p14="http://schemas.microsoft.com/office/powerpoint/2010/main" val="421295458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图片占位7">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E936D758-58FF-4E8C-86BD-EB1FD279A69D}"/>
              </a:ext>
            </a:extLst>
          </p:cNvPr>
          <p:cNvSpPr>
            <a:spLocks noGrp="1"/>
          </p:cNvSpPr>
          <p:nvPr>
            <p:ph type="pic" idx="10"/>
          </p:nvPr>
        </p:nvSpPr>
        <p:spPr>
          <a:xfrm>
            <a:off x="2546350" y="1186670"/>
            <a:ext cx="6170930" cy="2242330"/>
          </a:xfrm>
        </p:spPr>
        <p:txBody>
          <a:bodyPr/>
          <a:lstStyle/>
          <a:p>
            <a:endParaRPr lang="zh-CN" altLang="en-US"/>
          </a:p>
        </p:txBody>
      </p:sp>
      <p:sp>
        <p:nvSpPr>
          <p:cNvPr id="3" name="图片占位符 2">
            <a:extLst>
              <a:ext uri="{FF2B5EF4-FFF2-40B4-BE49-F238E27FC236}">
                <a16:creationId xmlns:a16="http://schemas.microsoft.com/office/drawing/2014/main" id="{E5320648-7829-4F87-AE28-FE15F9A53BCF}"/>
              </a:ext>
            </a:extLst>
          </p:cNvPr>
          <p:cNvSpPr>
            <a:spLocks noGrp="1"/>
          </p:cNvSpPr>
          <p:nvPr>
            <p:ph type="pic" sz="quarter" idx="11"/>
          </p:nvPr>
        </p:nvSpPr>
        <p:spPr>
          <a:xfrm>
            <a:off x="2546350" y="3551651"/>
            <a:ext cx="3022600" cy="2401016"/>
          </a:xfrm>
          <a:prstGeom prst="rect">
            <a:avLst/>
          </a:prstGeom>
        </p:spPr>
        <p:txBody>
          <a:bodyPr/>
          <a:lstStyle/>
          <a:p>
            <a:endParaRPr lang="zh-CN" altLang="en-US"/>
          </a:p>
        </p:txBody>
      </p:sp>
      <p:sp>
        <p:nvSpPr>
          <p:cNvPr id="4" name="图片占位符 3">
            <a:extLst>
              <a:ext uri="{FF2B5EF4-FFF2-40B4-BE49-F238E27FC236}">
                <a16:creationId xmlns:a16="http://schemas.microsoft.com/office/drawing/2014/main" id="{A979AC8D-DFBA-44CD-BCB5-C9CCA905B1FD}"/>
              </a:ext>
            </a:extLst>
          </p:cNvPr>
          <p:cNvSpPr>
            <a:spLocks noGrp="1"/>
          </p:cNvSpPr>
          <p:nvPr>
            <p:ph type="pic" sz="quarter" idx="12"/>
          </p:nvPr>
        </p:nvSpPr>
        <p:spPr>
          <a:xfrm>
            <a:off x="5693412" y="3550560"/>
            <a:ext cx="3023869" cy="2403201"/>
          </a:xfrm>
          <a:prstGeom prst="rect">
            <a:avLst/>
          </a:prstGeom>
        </p:spPr>
        <p:txBody>
          <a:bodyPr/>
          <a:lstStyle/>
          <a:p>
            <a:endParaRPr lang="zh-CN" altLang="en-US"/>
          </a:p>
        </p:txBody>
      </p:sp>
      <p:sp>
        <p:nvSpPr>
          <p:cNvPr id="5" name="图片占位符 4">
            <a:extLst>
              <a:ext uri="{FF2B5EF4-FFF2-40B4-BE49-F238E27FC236}">
                <a16:creationId xmlns:a16="http://schemas.microsoft.com/office/drawing/2014/main" id="{B9DFBE81-F4AD-4D53-B8CE-49E335DF6821}"/>
              </a:ext>
            </a:extLst>
          </p:cNvPr>
          <p:cNvSpPr>
            <a:spLocks noGrp="1"/>
          </p:cNvSpPr>
          <p:nvPr>
            <p:ph type="pic" sz="quarter" idx="13"/>
          </p:nvPr>
        </p:nvSpPr>
        <p:spPr>
          <a:xfrm>
            <a:off x="8839200" y="1186670"/>
            <a:ext cx="2499360" cy="4767090"/>
          </a:xfrm>
          <a:prstGeom prst="rect">
            <a:avLst/>
          </a:prstGeom>
        </p:spPr>
        <p:txBody>
          <a:bodyPr/>
          <a:lstStyle/>
          <a:p>
            <a:endParaRPr lang="zh-CN" altLang="en-US"/>
          </a:p>
        </p:txBody>
      </p:sp>
    </p:spTree>
    <p:extLst>
      <p:ext uri="{BB962C8B-B14F-4D97-AF65-F5344CB8AC3E}">
        <p14:creationId xmlns:p14="http://schemas.microsoft.com/office/powerpoint/2010/main" val="375766017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6部分">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7DDBCB7-E991-46B4-8485-8E5161A9C4C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49" name="矩形 48">
            <a:extLst>
              <a:ext uri="{FF2B5EF4-FFF2-40B4-BE49-F238E27FC236}">
                <a16:creationId xmlns:a16="http://schemas.microsoft.com/office/drawing/2014/main" id="{9641EC2A-644C-47E6-9137-85F1FC0E3567}"/>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chemeClr val="accent1"/>
                </a:solidFill>
                <a:effectLst/>
                <a:uLnTx/>
                <a:uFillTx/>
                <a:latin typeface="Arial" panose="020F0502020204030204"/>
                <a:ea typeface="Microsoft YaHei"/>
                <a:cs typeface="+mn-ea"/>
                <a:sym typeface="+mn-lt"/>
              </a:endParaRPr>
            </a:p>
          </p:txBody>
        </p:sp>
      </p:grpSp>
      <p:grpSp>
        <p:nvGrpSpPr>
          <p:cNvPr id="11" name="组合 10">
            <a:extLst>
              <a:ext uri="{FF2B5EF4-FFF2-40B4-BE49-F238E27FC236}">
                <a16:creationId xmlns:a16="http://schemas.microsoft.com/office/drawing/2014/main" id="{58D2D447-3244-41E4-A676-38C4ED0BA81A}"/>
              </a:ext>
            </a:extLst>
          </p:cNvPr>
          <p:cNvGrpSpPr/>
          <p:nvPr userDrawn="1"/>
        </p:nvGrpSpPr>
        <p:grpSpPr>
          <a:xfrm>
            <a:off x="2425132" y="3183822"/>
            <a:ext cx="1945700" cy="1941162"/>
            <a:chOff x="2105799" y="20055838"/>
            <a:chExt cx="6748090" cy="6732363"/>
          </a:xfrm>
          <a:solidFill>
            <a:schemeClr val="accent1"/>
          </a:solidFill>
        </p:grpSpPr>
        <p:sp>
          <p:nvSpPr>
            <p:cNvPr id="12" name="Freeform 8">
              <a:extLst>
                <a:ext uri="{FF2B5EF4-FFF2-40B4-BE49-F238E27FC236}">
                  <a16:creationId xmlns:a16="http://schemas.microsoft.com/office/drawing/2014/main" id="{9AA64509-AACF-40D4-B9A9-B88859BA8568}"/>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 name="Freeform 42">
              <a:extLst>
                <a:ext uri="{FF2B5EF4-FFF2-40B4-BE49-F238E27FC236}">
                  <a16:creationId xmlns:a16="http://schemas.microsoft.com/office/drawing/2014/main" id="{F96E3831-BAD6-495D-9EB0-9AF4F9E4AA14}"/>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 name="Freeform 43">
              <a:extLst>
                <a:ext uri="{FF2B5EF4-FFF2-40B4-BE49-F238E27FC236}">
                  <a16:creationId xmlns:a16="http://schemas.microsoft.com/office/drawing/2014/main" id="{3F1B9F65-74B2-4321-AF02-F2775CA32BF6}"/>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5" name="Freeform 44">
              <a:extLst>
                <a:ext uri="{FF2B5EF4-FFF2-40B4-BE49-F238E27FC236}">
                  <a16:creationId xmlns:a16="http://schemas.microsoft.com/office/drawing/2014/main" id="{FE06968D-A503-4A41-8AFB-7D81E20035BD}"/>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6" name="Freeform 45">
              <a:extLst>
                <a:ext uri="{FF2B5EF4-FFF2-40B4-BE49-F238E27FC236}">
                  <a16:creationId xmlns:a16="http://schemas.microsoft.com/office/drawing/2014/main" id="{3C3EA8C8-7562-473E-AA9E-E46E885B1C64}"/>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7" name="Freeform 46">
              <a:extLst>
                <a:ext uri="{FF2B5EF4-FFF2-40B4-BE49-F238E27FC236}">
                  <a16:creationId xmlns:a16="http://schemas.microsoft.com/office/drawing/2014/main" id="{C0C84DE1-C4B4-4D09-BD06-05AEFB9791EF}"/>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8" name="Freeform 47">
              <a:extLst>
                <a:ext uri="{FF2B5EF4-FFF2-40B4-BE49-F238E27FC236}">
                  <a16:creationId xmlns:a16="http://schemas.microsoft.com/office/drawing/2014/main" id="{65F4A63D-2ED8-4FC9-B6B2-5F5EFDFB9E47}"/>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9" name="Freeform 48">
              <a:extLst>
                <a:ext uri="{FF2B5EF4-FFF2-40B4-BE49-F238E27FC236}">
                  <a16:creationId xmlns:a16="http://schemas.microsoft.com/office/drawing/2014/main" id="{30943538-8677-44DF-9F6E-134AE82AAF8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0" name="Freeform 49">
              <a:extLst>
                <a:ext uri="{FF2B5EF4-FFF2-40B4-BE49-F238E27FC236}">
                  <a16:creationId xmlns:a16="http://schemas.microsoft.com/office/drawing/2014/main" id="{13907DDE-205F-4FB4-AFBD-67ED1FEBA24B}"/>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1" name="Freeform 50">
              <a:extLst>
                <a:ext uri="{FF2B5EF4-FFF2-40B4-BE49-F238E27FC236}">
                  <a16:creationId xmlns:a16="http://schemas.microsoft.com/office/drawing/2014/main" id="{08C2EE5C-263D-44B6-9CDF-3DA614AED668}"/>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2" name="Freeform 51">
              <a:extLst>
                <a:ext uri="{FF2B5EF4-FFF2-40B4-BE49-F238E27FC236}">
                  <a16:creationId xmlns:a16="http://schemas.microsoft.com/office/drawing/2014/main" id="{1BC3085B-1BA9-42A1-8148-C79B13CD3100}"/>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3" name="Freeform 52">
              <a:extLst>
                <a:ext uri="{FF2B5EF4-FFF2-40B4-BE49-F238E27FC236}">
                  <a16:creationId xmlns:a16="http://schemas.microsoft.com/office/drawing/2014/main" id="{21A74121-72BF-4931-9059-F6BE796C5DE0}"/>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4" name="Freeform 53">
              <a:extLst>
                <a:ext uri="{FF2B5EF4-FFF2-40B4-BE49-F238E27FC236}">
                  <a16:creationId xmlns:a16="http://schemas.microsoft.com/office/drawing/2014/main" id="{7BF25357-75D2-4264-87FF-6936CFBB281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5" name="Freeform 54">
              <a:extLst>
                <a:ext uri="{FF2B5EF4-FFF2-40B4-BE49-F238E27FC236}">
                  <a16:creationId xmlns:a16="http://schemas.microsoft.com/office/drawing/2014/main" id="{6706F8B4-5F38-4B1E-8AC8-060D5CAF4285}"/>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6" name="Freeform 55">
              <a:extLst>
                <a:ext uri="{FF2B5EF4-FFF2-40B4-BE49-F238E27FC236}">
                  <a16:creationId xmlns:a16="http://schemas.microsoft.com/office/drawing/2014/main" id="{DC3F3881-E2C2-4250-9657-EFA4447E80A7}"/>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7" name="Freeform 56">
              <a:extLst>
                <a:ext uri="{FF2B5EF4-FFF2-40B4-BE49-F238E27FC236}">
                  <a16:creationId xmlns:a16="http://schemas.microsoft.com/office/drawing/2014/main" id="{88FE206D-A977-476A-B4CA-99B073947EB7}"/>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8" name="Freeform 57">
              <a:extLst>
                <a:ext uri="{FF2B5EF4-FFF2-40B4-BE49-F238E27FC236}">
                  <a16:creationId xmlns:a16="http://schemas.microsoft.com/office/drawing/2014/main" id="{B06997A0-DFD7-47F0-8C39-4B885713EF3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9" name="Freeform 58">
              <a:extLst>
                <a:ext uri="{FF2B5EF4-FFF2-40B4-BE49-F238E27FC236}">
                  <a16:creationId xmlns:a16="http://schemas.microsoft.com/office/drawing/2014/main" id="{90D9C13C-38D7-4151-B068-07D32EBBA1E0}"/>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0" name="Freeform 59">
              <a:extLst>
                <a:ext uri="{FF2B5EF4-FFF2-40B4-BE49-F238E27FC236}">
                  <a16:creationId xmlns:a16="http://schemas.microsoft.com/office/drawing/2014/main" id="{6C00BB8F-C378-44EC-B555-754A4EE766D8}"/>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1" name="Freeform 60">
              <a:extLst>
                <a:ext uri="{FF2B5EF4-FFF2-40B4-BE49-F238E27FC236}">
                  <a16:creationId xmlns:a16="http://schemas.microsoft.com/office/drawing/2014/main" id="{8731A85C-7C9F-4BF0-856E-375403FD4484}"/>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2" name="Freeform 61">
              <a:extLst>
                <a:ext uri="{FF2B5EF4-FFF2-40B4-BE49-F238E27FC236}">
                  <a16:creationId xmlns:a16="http://schemas.microsoft.com/office/drawing/2014/main" id="{FA502E58-9B89-4DF1-AE1D-3CFDAC1F1613}"/>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3" name="Freeform 62">
              <a:extLst>
                <a:ext uri="{FF2B5EF4-FFF2-40B4-BE49-F238E27FC236}">
                  <a16:creationId xmlns:a16="http://schemas.microsoft.com/office/drawing/2014/main" id="{CCA61D46-09FC-4512-9A7A-A84ED3A0BFF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4" name="Freeform 71">
              <a:extLst>
                <a:ext uri="{FF2B5EF4-FFF2-40B4-BE49-F238E27FC236}">
                  <a16:creationId xmlns:a16="http://schemas.microsoft.com/office/drawing/2014/main" id="{8146A89A-2BA7-4B57-8E40-2BE9834C80DA}"/>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
        <p:nvSpPr>
          <p:cNvPr id="41" name="文本占位符 40">
            <a:extLst>
              <a:ext uri="{FF2B5EF4-FFF2-40B4-BE49-F238E27FC236}">
                <a16:creationId xmlns:a16="http://schemas.microsoft.com/office/drawing/2014/main" id="{1DDB07A2-0BEC-42D8-BCBF-4274AF207FC0}"/>
              </a:ext>
            </a:extLst>
          </p:cNvPr>
          <p:cNvSpPr>
            <a:spLocks noGrp="1"/>
          </p:cNvSpPr>
          <p:nvPr>
            <p:ph type="body" sz="quarter" idx="10" hasCustomPrompt="1"/>
          </p:nvPr>
        </p:nvSpPr>
        <p:spPr>
          <a:xfrm>
            <a:off x="7819905" y="131731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a:extLst>
              <a:ext uri="{FF2B5EF4-FFF2-40B4-BE49-F238E27FC236}">
                <a16:creationId xmlns:a16="http://schemas.microsoft.com/office/drawing/2014/main" id="{3EE8ADE6-8EEE-4661-B83E-89A22DA1686F}"/>
              </a:ext>
            </a:extLst>
          </p:cNvPr>
          <p:cNvSpPr>
            <a:spLocks noGrp="1"/>
          </p:cNvSpPr>
          <p:nvPr>
            <p:ph type="body" sz="quarter" idx="11" hasCustomPrompt="1"/>
          </p:nvPr>
        </p:nvSpPr>
        <p:spPr>
          <a:xfrm>
            <a:off x="7819905" y="206788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a:extLst>
              <a:ext uri="{FF2B5EF4-FFF2-40B4-BE49-F238E27FC236}">
                <a16:creationId xmlns:a16="http://schemas.microsoft.com/office/drawing/2014/main" id="{B8DAAE4E-CF42-40B4-8C0C-8AA671368AD5}"/>
              </a:ext>
            </a:extLst>
          </p:cNvPr>
          <p:cNvSpPr>
            <a:spLocks noGrp="1"/>
          </p:cNvSpPr>
          <p:nvPr>
            <p:ph type="body" sz="quarter" idx="12" hasCustomPrompt="1"/>
          </p:nvPr>
        </p:nvSpPr>
        <p:spPr>
          <a:xfrm>
            <a:off x="7819905" y="281845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a:extLst>
              <a:ext uri="{FF2B5EF4-FFF2-40B4-BE49-F238E27FC236}">
                <a16:creationId xmlns:a16="http://schemas.microsoft.com/office/drawing/2014/main" id="{B3C1ED7C-5023-48FE-A05C-E9687671B32A}"/>
              </a:ext>
            </a:extLst>
          </p:cNvPr>
          <p:cNvSpPr>
            <a:spLocks noGrp="1"/>
          </p:cNvSpPr>
          <p:nvPr>
            <p:ph type="body" sz="quarter" idx="13" hasCustomPrompt="1"/>
          </p:nvPr>
        </p:nvSpPr>
        <p:spPr>
          <a:xfrm>
            <a:off x="7819905" y="431959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a:extLst>
              <a:ext uri="{FF2B5EF4-FFF2-40B4-BE49-F238E27FC236}">
                <a16:creationId xmlns:a16="http://schemas.microsoft.com/office/drawing/2014/main" id="{043E6D5F-05DE-429A-8D64-78A20E1D046B}"/>
              </a:ext>
            </a:extLst>
          </p:cNvPr>
          <p:cNvSpPr>
            <a:spLocks noGrp="1"/>
          </p:cNvSpPr>
          <p:nvPr>
            <p:ph type="body" sz="quarter" idx="14" hasCustomPrompt="1"/>
          </p:nvPr>
        </p:nvSpPr>
        <p:spPr>
          <a:xfrm>
            <a:off x="7819905" y="356902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a:extLst>
              <a:ext uri="{FF2B5EF4-FFF2-40B4-BE49-F238E27FC236}">
                <a16:creationId xmlns:a16="http://schemas.microsoft.com/office/drawing/2014/main" id="{E701414C-90A5-4AF7-93FE-51CC5323E071}"/>
              </a:ext>
            </a:extLst>
          </p:cNvPr>
          <p:cNvSpPr txBox="1"/>
          <p:nvPr userDrawn="1"/>
        </p:nvSpPr>
        <p:spPr>
          <a:xfrm>
            <a:off x="6809256" y="126876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a:extLst>
              <a:ext uri="{FF2B5EF4-FFF2-40B4-BE49-F238E27FC236}">
                <a16:creationId xmlns:a16="http://schemas.microsoft.com/office/drawing/2014/main" id="{08D10D4D-0807-49B3-87E5-6308A249C47B}"/>
              </a:ext>
            </a:extLst>
          </p:cNvPr>
          <p:cNvSpPr txBox="1"/>
          <p:nvPr userDrawn="1"/>
        </p:nvSpPr>
        <p:spPr>
          <a:xfrm>
            <a:off x="6809256" y="2016836"/>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a:extLst>
              <a:ext uri="{FF2B5EF4-FFF2-40B4-BE49-F238E27FC236}">
                <a16:creationId xmlns:a16="http://schemas.microsoft.com/office/drawing/2014/main" id="{20A25C77-BB9D-4A78-AE04-B2060C1854F0}"/>
              </a:ext>
            </a:extLst>
          </p:cNvPr>
          <p:cNvSpPr txBox="1"/>
          <p:nvPr userDrawn="1"/>
        </p:nvSpPr>
        <p:spPr>
          <a:xfrm>
            <a:off x="6809256" y="2764908"/>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a:extLst>
              <a:ext uri="{FF2B5EF4-FFF2-40B4-BE49-F238E27FC236}">
                <a16:creationId xmlns:a16="http://schemas.microsoft.com/office/drawing/2014/main" id="{7F7858D3-EB29-4574-9887-04007DDF5A0B}"/>
              </a:ext>
            </a:extLst>
          </p:cNvPr>
          <p:cNvSpPr txBox="1"/>
          <p:nvPr userDrawn="1"/>
        </p:nvSpPr>
        <p:spPr>
          <a:xfrm>
            <a:off x="6809256" y="3512980"/>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a:extLst>
              <a:ext uri="{FF2B5EF4-FFF2-40B4-BE49-F238E27FC236}">
                <a16:creationId xmlns:a16="http://schemas.microsoft.com/office/drawing/2014/main" id="{9E5C5056-284F-4DF8-8EBF-ED594C24CE32}"/>
              </a:ext>
            </a:extLst>
          </p:cNvPr>
          <p:cNvSpPr txBox="1"/>
          <p:nvPr userDrawn="1"/>
        </p:nvSpPr>
        <p:spPr>
          <a:xfrm>
            <a:off x="6809256" y="4261052"/>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sp>
        <p:nvSpPr>
          <p:cNvPr id="47" name="文本占位符 40">
            <a:extLst>
              <a:ext uri="{FF2B5EF4-FFF2-40B4-BE49-F238E27FC236}">
                <a16:creationId xmlns:a16="http://schemas.microsoft.com/office/drawing/2014/main" id="{DE6C1D1C-BBCF-4A55-BE60-5C9BEA569916}"/>
              </a:ext>
            </a:extLst>
          </p:cNvPr>
          <p:cNvSpPr>
            <a:spLocks noGrp="1"/>
          </p:cNvSpPr>
          <p:nvPr>
            <p:ph type="body" sz="quarter" idx="15" hasCustomPrompt="1"/>
          </p:nvPr>
        </p:nvSpPr>
        <p:spPr>
          <a:xfrm>
            <a:off x="7819905" y="5070163"/>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8" name="文本框 47">
            <a:extLst>
              <a:ext uri="{FF2B5EF4-FFF2-40B4-BE49-F238E27FC236}">
                <a16:creationId xmlns:a16="http://schemas.microsoft.com/office/drawing/2014/main" id="{9D06A1A9-0BD9-48A8-B6A6-2404F9BF51E0}"/>
              </a:ext>
            </a:extLst>
          </p:cNvPr>
          <p:cNvSpPr txBox="1"/>
          <p:nvPr userDrawn="1"/>
        </p:nvSpPr>
        <p:spPr>
          <a:xfrm>
            <a:off x="6809256" y="5009126"/>
            <a:ext cx="675822" cy="584775"/>
          </a:xfrm>
          <a:prstGeom prst="rect">
            <a:avLst/>
          </a:prstGeom>
          <a:noFill/>
        </p:spPr>
        <p:txBody>
          <a:bodyPr wrap="square" rtlCol="0">
            <a:spAutoFit/>
          </a:bodyPr>
          <a:lstStyle/>
          <a:p>
            <a:r>
              <a:rPr lang="en-US" altLang="zh-CN" sz="3200" b="1" dirty="0">
                <a:solidFill>
                  <a:srgbClr val="9A0001"/>
                </a:solidFill>
              </a:rPr>
              <a:t>06.</a:t>
            </a:r>
            <a:endParaRPr lang="zh-CN" altLang="en-US" sz="3200" b="1" dirty="0">
              <a:solidFill>
                <a:srgbClr val="9A0001"/>
              </a:solidFill>
            </a:endParaRPr>
          </a:p>
        </p:txBody>
      </p:sp>
    </p:spTree>
    <p:extLst>
      <p:ext uri="{BB962C8B-B14F-4D97-AF65-F5344CB8AC3E}">
        <p14:creationId xmlns:p14="http://schemas.microsoft.com/office/powerpoint/2010/main" val="118467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图片占位8">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D35FCF2F-C01A-4F00-99E1-57D953605B1F}"/>
              </a:ext>
            </a:extLst>
          </p:cNvPr>
          <p:cNvSpPr>
            <a:spLocks noGrp="1"/>
          </p:cNvSpPr>
          <p:nvPr>
            <p:ph type="pic" idx="10"/>
          </p:nvPr>
        </p:nvSpPr>
        <p:spPr>
          <a:xfrm>
            <a:off x="5627650" y="1131849"/>
            <a:ext cx="2386361" cy="5157440"/>
          </a:xfrm>
          <a:prstGeom prst="roundRect">
            <a:avLst>
              <a:gd name="adj" fmla="val 10149"/>
            </a:avLst>
          </a:prstGeom>
        </p:spPr>
        <p:txBody>
          <a:bodyPr anchor="ctr"/>
          <a:lstStyle/>
          <a:p>
            <a:endParaRPr lang="zh-CN" altLang="en-US"/>
          </a:p>
        </p:txBody>
      </p:sp>
    </p:spTree>
    <p:extLst>
      <p:ext uri="{BB962C8B-B14F-4D97-AF65-F5344CB8AC3E}">
        <p14:creationId xmlns:p14="http://schemas.microsoft.com/office/powerpoint/2010/main" val="21447509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9782960B-0298-40C0-9193-B28F17C2A53C}"/>
              </a:ext>
            </a:extLst>
          </p:cNvPr>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cxnSp>
        <p:nvCxnSpPr>
          <p:cNvPr id="70" name="直接连接符 69">
            <a:extLst>
              <a:ext uri="{FF2B5EF4-FFF2-40B4-BE49-F238E27FC236}">
                <a16:creationId xmlns:a16="http://schemas.microsoft.com/office/drawing/2014/main" id="{52622493-1C1B-4EB2-862A-4E4822408AA0}"/>
              </a:ext>
            </a:extLst>
          </p:cNvPr>
          <p:cNvCxnSpPr/>
          <p:nvPr/>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a:extLst>
              <a:ext uri="{FF2B5EF4-FFF2-40B4-BE49-F238E27FC236}">
                <a16:creationId xmlns:a16="http://schemas.microsoft.com/office/drawing/2014/main" id="{8AA9FB39-26D8-421B-89F7-86CD2AE08CD8}"/>
              </a:ext>
            </a:extLst>
          </p:cNvPr>
          <p:cNvSpPr>
            <a:spLocks noGrp="1"/>
          </p:cNvSpPr>
          <p:nvPr userDrawn="1">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F050202020403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XX</a:t>
            </a:r>
            <a:endParaRPr lang="zh-CN" altLang="en-US" dirty="0"/>
          </a:p>
        </p:txBody>
      </p:sp>
      <p:sp>
        <p:nvSpPr>
          <p:cNvPr id="127" name="文本占位符 3">
            <a:extLst>
              <a:ext uri="{FF2B5EF4-FFF2-40B4-BE49-F238E27FC236}">
                <a16:creationId xmlns:a16="http://schemas.microsoft.com/office/drawing/2014/main" id="{2233AA7D-0112-4B75-9284-9FC6FC0D1D63}"/>
              </a:ext>
            </a:extLst>
          </p:cNvPr>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F050202020403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输入标题文本</a:t>
            </a:r>
          </a:p>
        </p:txBody>
      </p:sp>
      <p:pic>
        <p:nvPicPr>
          <p:cNvPr id="128" name="图形 127">
            <a:extLst>
              <a:ext uri="{FF2B5EF4-FFF2-40B4-BE49-F238E27FC236}">
                <a16:creationId xmlns:a16="http://schemas.microsoft.com/office/drawing/2014/main" id="{B6E5D4A0-9D5F-45D9-899A-F03F9DFF71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3687" y="1559486"/>
            <a:ext cx="5172316" cy="3739027"/>
          </a:xfrm>
          <a:prstGeom prst="rect">
            <a:avLst/>
          </a:prstGeom>
        </p:spPr>
      </p:pic>
      <p:grpSp>
        <p:nvGrpSpPr>
          <p:cNvPr id="62" name="组合 61">
            <a:extLst>
              <a:ext uri="{FF2B5EF4-FFF2-40B4-BE49-F238E27FC236}">
                <a16:creationId xmlns:a16="http://schemas.microsoft.com/office/drawing/2014/main" id="{2AC37DB6-BAC9-459C-B3EE-FDA00215A951}"/>
              </a:ext>
            </a:extLst>
          </p:cNvPr>
          <p:cNvGrpSpPr/>
          <p:nvPr userDrawn="1"/>
        </p:nvGrpSpPr>
        <p:grpSpPr>
          <a:xfrm>
            <a:off x="1654090" y="1145460"/>
            <a:ext cx="1477533" cy="108755"/>
            <a:chOff x="4616246" y="3878362"/>
            <a:chExt cx="5571416" cy="410087"/>
          </a:xfrm>
          <a:solidFill>
            <a:schemeClr val="tx1">
              <a:alpha val="80000"/>
            </a:schemeClr>
          </a:solidFill>
        </p:grpSpPr>
        <p:sp>
          <p:nvSpPr>
            <p:cNvPr id="63" name="Freeform 17">
              <a:extLst>
                <a:ext uri="{FF2B5EF4-FFF2-40B4-BE49-F238E27FC236}">
                  <a16:creationId xmlns:a16="http://schemas.microsoft.com/office/drawing/2014/main" id="{504FCFA3-39FB-4B2B-9BFB-25978CCCA565}"/>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4" name="Freeform 18">
              <a:extLst>
                <a:ext uri="{FF2B5EF4-FFF2-40B4-BE49-F238E27FC236}">
                  <a16:creationId xmlns:a16="http://schemas.microsoft.com/office/drawing/2014/main" id="{A3FBFB70-9C9F-4DFE-BA7E-B2EF8E855B3E}"/>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5" name="Freeform 19">
              <a:extLst>
                <a:ext uri="{FF2B5EF4-FFF2-40B4-BE49-F238E27FC236}">
                  <a16:creationId xmlns:a16="http://schemas.microsoft.com/office/drawing/2014/main" id="{598D91F9-4849-4702-91A4-5EC21EE1F3E2}"/>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7" name="Freeform 20">
              <a:extLst>
                <a:ext uri="{FF2B5EF4-FFF2-40B4-BE49-F238E27FC236}">
                  <a16:creationId xmlns:a16="http://schemas.microsoft.com/office/drawing/2014/main" id="{A3DEDF37-FABD-4768-B994-5CFB44ACF183}"/>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8" name="Freeform 21">
              <a:extLst>
                <a:ext uri="{FF2B5EF4-FFF2-40B4-BE49-F238E27FC236}">
                  <a16:creationId xmlns:a16="http://schemas.microsoft.com/office/drawing/2014/main" id="{9366BE37-2A45-4B1D-BCB3-68A2BC16F427}"/>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22">
              <a:extLst>
                <a:ext uri="{FF2B5EF4-FFF2-40B4-BE49-F238E27FC236}">
                  <a16:creationId xmlns:a16="http://schemas.microsoft.com/office/drawing/2014/main" id="{336BE8A3-3CE2-4FF2-84AE-C2A47F66283F}"/>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1" name="Freeform 23">
              <a:extLst>
                <a:ext uri="{FF2B5EF4-FFF2-40B4-BE49-F238E27FC236}">
                  <a16:creationId xmlns:a16="http://schemas.microsoft.com/office/drawing/2014/main" id="{88041DDA-AE33-4EF1-842D-F936013FB61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29" name="Freeform 25">
              <a:extLst>
                <a:ext uri="{FF2B5EF4-FFF2-40B4-BE49-F238E27FC236}">
                  <a16:creationId xmlns:a16="http://schemas.microsoft.com/office/drawing/2014/main" id="{706182FD-3EAA-45B9-93DD-BCE1670E07FA}"/>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0" name="Freeform 27">
              <a:extLst>
                <a:ext uri="{FF2B5EF4-FFF2-40B4-BE49-F238E27FC236}">
                  <a16:creationId xmlns:a16="http://schemas.microsoft.com/office/drawing/2014/main" id="{E83B3483-EA8E-4C84-9BD1-4E5F98AA9387}"/>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1" name="Freeform 29">
              <a:extLst>
                <a:ext uri="{FF2B5EF4-FFF2-40B4-BE49-F238E27FC236}">
                  <a16:creationId xmlns:a16="http://schemas.microsoft.com/office/drawing/2014/main" id="{ABD5AC87-B621-4108-92CB-D265896F5894}"/>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2" name="Freeform 30">
              <a:extLst>
                <a:ext uri="{FF2B5EF4-FFF2-40B4-BE49-F238E27FC236}">
                  <a16:creationId xmlns:a16="http://schemas.microsoft.com/office/drawing/2014/main" id="{0BB2B514-BAFC-4B2E-9426-ACF7AAF083D8}"/>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3" name="Freeform 31">
              <a:extLst>
                <a:ext uri="{FF2B5EF4-FFF2-40B4-BE49-F238E27FC236}">
                  <a16:creationId xmlns:a16="http://schemas.microsoft.com/office/drawing/2014/main" id="{95F1D8E8-509F-457F-A39C-06F7223B846F}"/>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4" name="Freeform 32">
              <a:extLst>
                <a:ext uri="{FF2B5EF4-FFF2-40B4-BE49-F238E27FC236}">
                  <a16:creationId xmlns:a16="http://schemas.microsoft.com/office/drawing/2014/main" id="{2BDC60B4-2A03-4259-99D7-D6952CF7DC70}"/>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5" name="Freeform 33">
              <a:extLst>
                <a:ext uri="{FF2B5EF4-FFF2-40B4-BE49-F238E27FC236}">
                  <a16:creationId xmlns:a16="http://schemas.microsoft.com/office/drawing/2014/main" id="{D04146B2-3540-4B26-86A2-964C8A3808E0}"/>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6" name="Freeform 34">
              <a:extLst>
                <a:ext uri="{FF2B5EF4-FFF2-40B4-BE49-F238E27FC236}">
                  <a16:creationId xmlns:a16="http://schemas.microsoft.com/office/drawing/2014/main" id="{941B3BC6-A11E-4E3B-B07D-B7635E70A572}"/>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7" name="Freeform 35">
              <a:extLst>
                <a:ext uri="{FF2B5EF4-FFF2-40B4-BE49-F238E27FC236}">
                  <a16:creationId xmlns:a16="http://schemas.microsoft.com/office/drawing/2014/main" id="{BD558C4E-8B51-4077-9535-D4EA2266CCB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38" name="组合 137">
            <a:extLst>
              <a:ext uri="{FF2B5EF4-FFF2-40B4-BE49-F238E27FC236}">
                <a16:creationId xmlns:a16="http://schemas.microsoft.com/office/drawing/2014/main" id="{38946306-BB01-47D1-85B2-D73ED91B5724}"/>
              </a:ext>
            </a:extLst>
          </p:cNvPr>
          <p:cNvGrpSpPr/>
          <p:nvPr userDrawn="1"/>
        </p:nvGrpSpPr>
        <p:grpSpPr>
          <a:xfrm>
            <a:off x="1651541" y="660313"/>
            <a:ext cx="1483481" cy="423973"/>
            <a:chOff x="4606634" y="2048989"/>
            <a:chExt cx="5593843" cy="1598699"/>
          </a:xfrm>
          <a:solidFill>
            <a:schemeClr val="accent1">
              <a:alpha val="80000"/>
            </a:schemeClr>
          </a:solidFill>
        </p:grpSpPr>
        <p:sp>
          <p:nvSpPr>
            <p:cNvPr id="139" name="Freeform 9">
              <a:extLst>
                <a:ext uri="{FF2B5EF4-FFF2-40B4-BE49-F238E27FC236}">
                  <a16:creationId xmlns:a16="http://schemas.microsoft.com/office/drawing/2014/main" id="{E18931A2-267C-4A71-BE71-C188DA79BE3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0" name="Freeform 10">
              <a:extLst>
                <a:ext uri="{FF2B5EF4-FFF2-40B4-BE49-F238E27FC236}">
                  <a16:creationId xmlns:a16="http://schemas.microsoft.com/office/drawing/2014/main" id="{703B4DA1-DADE-4E2C-A526-6A13B8A77CE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1" name="Freeform 11">
              <a:extLst>
                <a:ext uri="{FF2B5EF4-FFF2-40B4-BE49-F238E27FC236}">
                  <a16:creationId xmlns:a16="http://schemas.microsoft.com/office/drawing/2014/main" id="{1B331AD2-6B35-4E0A-A20B-4A72FE3A5968}"/>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2" name="Freeform 12">
              <a:extLst>
                <a:ext uri="{FF2B5EF4-FFF2-40B4-BE49-F238E27FC236}">
                  <a16:creationId xmlns:a16="http://schemas.microsoft.com/office/drawing/2014/main" id="{FD62C409-3631-46E2-9587-CB2E648032C0}"/>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3" name="Freeform 13">
              <a:extLst>
                <a:ext uri="{FF2B5EF4-FFF2-40B4-BE49-F238E27FC236}">
                  <a16:creationId xmlns:a16="http://schemas.microsoft.com/office/drawing/2014/main" id="{55833334-4E68-4E9E-BB6D-2E9AF330F93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4" name="Freeform 14">
              <a:extLst>
                <a:ext uri="{FF2B5EF4-FFF2-40B4-BE49-F238E27FC236}">
                  <a16:creationId xmlns:a16="http://schemas.microsoft.com/office/drawing/2014/main" id="{0541028C-AF39-4761-8CCB-ED2A4989788C}"/>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5" name="Freeform 15">
              <a:extLst>
                <a:ext uri="{FF2B5EF4-FFF2-40B4-BE49-F238E27FC236}">
                  <a16:creationId xmlns:a16="http://schemas.microsoft.com/office/drawing/2014/main" id="{029E28D3-B454-45B2-9289-2968F3EBFEE6}"/>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6" name="Freeform 16">
              <a:extLst>
                <a:ext uri="{FF2B5EF4-FFF2-40B4-BE49-F238E27FC236}">
                  <a16:creationId xmlns:a16="http://schemas.microsoft.com/office/drawing/2014/main" id="{D0BB8E3B-59F6-4A01-960E-0F7B97844633}"/>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7" name="Freeform 24">
              <a:extLst>
                <a:ext uri="{FF2B5EF4-FFF2-40B4-BE49-F238E27FC236}">
                  <a16:creationId xmlns:a16="http://schemas.microsoft.com/office/drawing/2014/main" id="{05627743-9A54-4094-B73D-287771342A31}"/>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8" name="Freeform 26">
              <a:extLst>
                <a:ext uri="{FF2B5EF4-FFF2-40B4-BE49-F238E27FC236}">
                  <a16:creationId xmlns:a16="http://schemas.microsoft.com/office/drawing/2014/main" id="{699C7083-01DE-4A4B-84DD-E90155913A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28">
              <a:extLst>
                <a:ext uri="{FF2B5EF4-FFF2-40B4-BE49-F238E27FC236}">
                  <a16:creationId xmlns:a16="http://schemas.microsoft.com/office/drawing/2014/main" id="{8B40CCE1-C62C-4D51-9D8F-C4639686629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36">
              <a:extLst>
                <a:ext uri="{FF2B5EF4-FFF2-40B4-BE49-F238E27FC236}">
                  <a16:creationId xmlns:a16="http://schemas.microsoft.com/office/drawing/2014/main" id="{61179EB0-0CBF-4D6F-AAA1-7720EA90C8E5}"/>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51" name="组合 150">
            <a:extLst>
              <a:ext uri="{FF2B5EF4-FFF2-40B4-BE49-F238E27FC236}">
                <a16:creationId xmlns:a16="http://schemas.microsoft.com/office/drawing/2014/main" id="{6B04C171-0905-4BEB-B13A-7AFFEA8524C5}"/>
              </a:ext>
            </a:extLst>
          </p:cNvPr>
          <p:cNvGrpSpPr/>
          <p:nvPr userDrawn="1"/>
        </p:nvGrpSpPr>
        <p:grpSpPr>
          <a:xfrm>
            <a:off x="882188" y="613507"/>
            <a:ext cx="664422" cy="662874"/>
            <a:chOff x="2105799" y="20055838"/>
            <a:chExt cx="6748090" cy="6732363"/>
          </a:xfrm>
          <a:solidFill>
            <a:schemeClr val="accent1">
              <a:alpha val="80000"/>
            </a:schemeClr>
          </a:solidFill>
        </p:grpSpPr>
        <p:sp>
          <p:nvSpPr>
            <p:cNvPr id="152" name="Freeform 8">
              <a:extLst>
                <a:ext uri="{FF2B5EF4-FFF2-40B4-BE49-F238E27FC236}">
                  <a16:creationId xmlns:a16="http://schemas.microsoft.com/office/drawing/2014/main" id="{CE509FB2-EF54-4D15-964E-BAE3FD9A6BFA}"/>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3" name="Freeform 42">
              <a:extLst>
                <a:ext uri="{FF2B5EF4-FFF2-40B4-BE49-F238E27FC236}">
                  <a16:creationId xmlns:a16="http://schemas.microsoft.com/office/drawing/2014/main" id="{B6C8DC3B-EE8C-45F4-A99E-60D92CFF9B3C}"/>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4" name="Freeform 43">
              <a:extLst>
                <a:ext uri="{FF2B5EF4-FFF2-40B4-BE49-F238E27FC236}">
                  <a16:creationId xmlns:a16="http://schemas.microsoft.com/office/drawing/2014/main" id="{650C3229-0411-4A34-96B6-2C91F8F76571}"/>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5" name="Freeform 44">
              <a:extLst>
                <a:ext uri="{FF2B5EF4-FFF2-40B4-BE49-F238E27FC236}">
                  <a16:creationId xmlns:a16="http://schemas.microsoft.com/office/drawing/2014/main" id="{223A77F5-8164-45E2-A8A5-337C1C7D6D45}"/>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6" name="Freeform 45">
              <a:extLst>
                <a:ext uri="{FF2B5EF4-FFF2-40B4-BE49-F238E27FC236}">
                  <a16:creationId xmlns:a16="http://schemas.microsoft.com/office/drawing/2014/main" id="{60FC465B-2605-409D-B52E-3D0CB8A1D6F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7" name="Freeform 46">
              <a:extLst>
                <a:ext uri="{FF2B5EF4-FFF2-40B4-BE49-F238E27FC236}">
                  <a16:creationId xmlns:a16="http://schemas.microsoft.com/office/drawing/2014/main" id="{70666028-30B0-4A46-86FB-A42432CCF205}"/>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8" name="Freeform 47">
              <a:extLst>
                <a:ext uri="{FF2B5EF4-FFF2-40B4-BE49-F238E27FC236}">
                  <a16:creationId xmlns:a16="http://schemas.microsoft.com/office/drawing/2014/main" id="{66285623-1ECC-4019-998B-0FFEC53E1FEB}"/>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9" name="Freeform 48">
              <a:extLst>
                <a:ext uri="{FF2B5EF4-FFF2-40B4-BE49-F238E27FC236}">
                  <a16:creationId xmlns:a16="http://schemas.microsoft.com/office/drawing/2014/main" id="{DE28096A-EBC6-48DC-B28E-FDF15022B522}"/>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0" name="Freeform 49">
              <a:extLst>
                <a:ext uri="{FF2B5EF4-FFF2-40B4-BE49-F238E27FC236}">
                  <a16:creationId xmlns:a16="http://schemas.microsoft.com/office/drawing/2014/main" id="{C82365C2-71DD-4925-A67B-CAA854D300EE}"/>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1" name="Freeform 50">
              <a:extLst>
                <a:ext uri="{FF2B5EF4-FFF2-40B4-BE49-F238E27FC236}">
                  <a16:creationId xmlns:a16="http://schemas.microsoft.com/office/drawing/2014/main" id="{F69923CB-AB0E-4DAA-8CB4-05A540FC571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2" name="Freeform 51">
              <a:extLst>
                <a:ext uri="{FF2B5EF4-FFF2-40B4-BE49-F238E27FC236}">
                  <a16:creationId xmlns:a16="http://schemas.microsoft.com/office/drawing/2014/main" id="{0C9872BA-3C4D-4098-8153-AF0C234620B5}"/>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3" name="Freeform 52">
              <a:extLst>
                <a:ext uri="{FF2B5EF4-FFF2-40B4-BE49-F238E27FC236}">
                  <a16:creationId xmlns:a16="http://schemas.microsoft.com/office/drawing/2014/main" id="{4137D422-E6EB-490E-9416-24F82972F9B0}"/>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4" name="Freeform 53">
              <a:extLst>
                <a:ext uri="{FF2B5EF4-FFF2-40B4-BE49-F238E27FC236}">
                  <a16:creationId xmlns:a16="http://schemas.microsoft.com/office/drawing/2014/main" id="{BB0D0761-D478-4C17-815A-0A6AD74194EA}"/>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5" name="Freeform 54">
              <a:extLst>
                <a:ext uri="{FF2B5EF4-FFF2-40B4-BE49-F238E27FC236}">
                  <a16:creationId xmlns:a16="http://schemas.microsoft.com/office/drawing/2014/main" id="{4E5F6A7C-2998-4CCF-BF1E-D9077A867373}"/>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6" name="Freeform 55">
              <a:extLst>
                <a:ext uri="{FF2B5EF4-FFF2-40B4-BE49-F238E27FC236}">
                  <a16:creationId xmlns:a16="http://schemas.microsoft.com/office/drawing/2014/main" id="{B8C17893-2B8C-4402-9B0A-CFAC1EEC5BFE}"/>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7" name="Freeform 56">
              <a:extLst>
                <a:ext uri="{FF2B5EF4-FFF2-40B4-BE49-F238E27FC236}">
                  <a16:creationId xmlns:a16="http://schemas.microsoft.com/office/drawing/2014/main" id="{80A4A95E-1D12-4BFB-84A3-6E69192B6F66}"/>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8" name="Freeform 57">
              <a:extLst>
                <a:ext uri="{FF2B5EF4-FFF2-40B4-BE49-F238E27FC236}">
                  <a16:creationId xmlns:a16="http://schemas.microsoft.com/office/drawing/2014/main" id="{DE09AAE9-B869-4D14-9A6E-6B1E8F9D918C}"/>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9" name="Freeform 58">
              <a:extLst>
                <a:ext uri="{FF2B5EF4-FFF2-40B4-BE49-F238E27FC236}">
                  <a16:creationId xmlns:a16="http://schemas.microsoft.com/office/drawing/2014/main" id="{DACFD2A8-35E2-4D17-A432-C4445B1DE430}"/>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0" name="Freeform 59">
              <a:extLst>
                <a:ext uri="{FF2B5EF4-FFF2-40B4-BE49-F238E27FC236}">
                  <a16:creationId xmlns:a16="http://schemas.microsoft.com/office/drawing/2014/main" id="{20394763-C255-444B-940F-5BE2CAE09593}"/>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1" name="Freeform 60">
              <a:extLst>
                <a:ext uri="{FF2B5EF4-FFF2-40B4-BE49-F238E27FC236}">
                  <a16:creationId xmlns:a16="http://schemas.microsoft.com/office/drawing/2014/main" id="{D5DB92F4-CCF4-48BD-8A77-44191933714C}"/>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2" name="Freeform 61">
              <a:extLst>
                <a:ext uri="{FF2B5EF4-FFF2-40B4-BE49-F238E27FC236}">
                  <a16:creationId xmlns:a16="http://schemas.microsoft.com/office/drawing/2014/main" id="{39B52CE4-6F33-4717-912A-6C0F2BA53183}"/>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3" name="Freeform 62">
              <a:extLst>
                <a:ext uri="{FF2B5EF4-FFF2-40B4-BE49-F238E27FC236}">
                  <a16:creationId xmlns:a16="http://schemas.microsoft.com/office/drawing/2014/main" id="{25F6B581-6C3D-4732-943C-D740A1C3671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4" name="Freeform 71">
              <a:extLst>
                <a:ext uri="{FF2B5EF4-FFF2-40B4-BE49-F238E27FC236}">
                  <a16:creationId xmlns:a16="http://schemas.microsoft.com/office/drawing/2014/main" id="{043007A9-32DC-46FF-96D2-A7D27193ED5E}"/>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sp>
        <p:nvSpPr>
          <p:cNvPr id="5" name="矩形 4">
            <a:extLst>
              <a:ext uri="{FF2B5EF4-FFF2-40B4-BE49-F238E27FC236}">
                <a16:creationId xmlns:a16="http://schemas.microsoft.com/office/drawing/2014/main" id="{3701D6A2-E0B4-4D59-BD49-A67266448E1E}"/>
              </a:ext>
            </a:extLst>
          </p:cNvPr>
          <p:cNvSpPr/>
          <p:nvPr userDrawn="1"/>
        </p:nvSpPr>
        <p:spPr>
          <a:xfrm>
            <a:off x="875308" y="2536911"/>
            <a:ext cx="1503040" cy="707886"/>
          </a:xfrm>
          <a:prstGeom prst="rect">
            <a:avLst/>
          </a:prstGeom>
        </p:spPr>
        <p:txBody>
          <a:bodyPr wrap="none">
            <a:spAutoFit/>
          </a:bodyPr>
          <a:lstStyle/>
          <a:p>
            <a:r>
              <a:rPr kumimoji="0" lang="en-US" altLang="zh-CN" sz="4000" b="0" i="0" u="none" strike="noStrike" kern="1200" cap="none" spc="0" normalizeH="0" baseline="0" dirty="0">
                <a:ln>
                  <a:noFill/>
                </a:ln>
                <a:solidFill>
                  <a:prstClr val="white"/>
                </a:solidFill>
                <a:effectLst/>
                <a:uLnTx/>
                <a:uFillTx/>
                <a:latin typeface="Arial" panose="020F0502020204030204"/>
                <a:ea typeface="Microsoft YaHei"/>
                <a:cs typeface="+mn-ea"/>
              </a:rPr>
              <a:t>PART</a:t>
            </a:r>
            <a:endParaRPr kumimoji="0" lang="zh-CN" altLang="en-US" sz="4000" b="0" i="0" u="none" strike="noStrike" kern="1200" cap="none" spc="0" normalizeH="0" baseline="0" dirty="0">
              <a:ln>
                <a:noFill/>
              </a:ln>
              <a:solidFill>
                <a:prstClr val="white"/>
              </a:solidFill>
              <a:effectLst/>
              <a:uLnTx/>
              <a:uFillTx/>
              <a:latin typeface="Arial" panose="020F0502020204030204"/>
              <a:ea typeface="Microsoft YaHei"/>
              <a:cs typeface="+mn-ea"/>
            </a:endParaRPr>
          </a:p>
        </p:txBody>
      </p:sp>
    </p:spTree>
    <p:extLst>
      <p:ext uri="{BB962C8B-B14F-4D97-AF65-F5344CB8AC3E}">
        <p14:creationId xmlns:p14="http://schemas.microsoft.com/office/powerpoint/2010/main" val="149067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9782960B-0298-40C0-9193-B28F17C2A53C}"/>
              </a:ext>
            </a:extLst>
          </p:cNvPr>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sp>
        <p:nvSpPr>
          <p:cNvPr id="63" name="椭圆 62">
            <a:extLst>
              <a:ext uri="{FF2B5EF4-FFF2-40B4-BE49-F238E27FC236}">
                <a16:creationId xmlns:a16="http://schemas.microsoft.com/office/drawing/2014/main" id="{F26480F6-566C-42F1-91D5-B755F6AB5120}"/>
              </a:ext>
            </a:extLst>
          </p:cNvPr>
          <p:cNvSpPr/>
          <p:nvPr/>
        </p:nvSpPr>
        <p:spPr>
          <a:xfrm>
            <a:off x="5197121" y="624817"/>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64" name="组合 63">
            <a:extLst>
              <a:ext uri="{FF2B5EF4-FFF2-40B4-BE49-F238E27FC236}">
                <a16:creationId xmlns:a16="http://schemas.microsoft.com/office/drawing/2014/main" id="{17D64BBA-58A8-428F-887C-708E5659D46B}"/>
              </a:ext>
            </a:extLst>
          </p:cNvPr>
          <p:cNvGrpSpPr/>
          <p:nvPr/>
        </p:nvGrpSpPr>
        <p:grpSpPr>
          <a:xfrm>
            <a:off x="5317814" y="741574"/>
            <a:ext cx="1614432" cy="1610666"/>
            <a:chOff x="2105799" y="20055838"/>
            <a:chExt cx="6748090" cy="6732363"/>
          </a:xfrm>
          <a:solidFill>
            <a:schemeClr val="accent1"/>
          </a:solidFill>
        </p:grpSpPr>
        <p:sp>
          <p:nvSpPr>
            <p:cNvPr id="65" name="Freeform 8">
              <a:extLst>
                <a:ext uri="{FF2B5EF4-FFF2-40B4-BE49-F238E27FC236}">
                  <a16:creationId xmlns:a16="http://schemas.microsoft.com/office/drawing/2014/main" id="{BDD6A6EB-5C5E-45A6-BF3E-295FF9FE1D01}"/>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42">
              <a:extLst>
                <a:ext uri="{FF2B5EF4-FFF2-40B4-BE49-F238E27FC236}">
                  <a16:creationId xmlns:a16="http://schemas.microsoft.com/office/drawing/2014/main" id="{00087E73-C04B-4FF7-88CC-39D146CEE80C}"/>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43">
              <a:extLst>
                <a:ext uri="{FF2B5EF4-FFF2-40B4-BE49-F238E27FC236}">
                  <a16:creationId xmlns:a16="http://schemas.microsoft.com/office/drawing/2014/main" id="{F6684CF1-760F-4F38-9B51-B2BE6F7F0E65}"/>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44">
              <a:extLst>
                <a:ext uri="{FF2B5EF4-FFF2-40B4-BE49-F238E27FC236}">
                  <a16:creationId xmlns:a16="http://schemas.microsoft.com/office/drawing/2014/main" id="{6C357B19-2185-4923-86AB-573939DB1CCB}"/>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1" name="Freeform 45">
              <a:extLst>
                <a:ext uri="{FF2B5EF4-FFF2-40B4-BE49-F238E27FC236}">
                  <a16:creationId xmlns:a16="http://schemas.microsoft.com/office/drawing/2014/main" id="{745C8593-CAD2-4EAD-B82D-AA253F717155}"/>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29" name="Freeform 46">
              <a:extLst>
                <a:ext uri="{FF2B5EF4-FFF2-40B4-BE49-F238E27FC236}">
                  <a16:creationId xmlns:a16="http://schemas.microsoft.com/office/drawing/2014/main" id="{B384B41B-780D-42AB-A063-7052CC29D75D}"/>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0" name="Freeform 47">
              <a:extLst>
                <a:ext uri="{FF2B5EF4-FFF2-40B4-BE49-F238E27FC236}">
                  <a16:creationId xmlns:a16="http://schemas.microsoft.com/office/drawing/2014/main" id="{62FE602F-E75B-4D93-9D94-F688FA6403DC}"/>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1" name="Freeform 48">
              <a:extLst>
                <a:ext uri="{FF2B5EF4-FFF2-40B4-BE49-F238E27FC236}">
                  <a16:creationId xmlns:a16="http://schemas.microsoft.com/office/drawing/2014/main" id="{B0340309-59C7-41A5-A975-6ED4FC695589}"/>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2" name="Freeform 49">
              <a:extLst>
                <a:ext uri="{FF2B5EF4-FFF2-40B4-BE49-F238E27FC236}">
                  <a16:creationId xmlns:a16="http://schemas.microsoft.com/office/drawing/2014/main" id="{2CF388E8-3611-4410-879E-C23BF15610B0}"/>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3" name="Freeform 50">
              <a:extLst>
                <a:ext uri="{FF2B5EF4-FFF2-40B4-BE49-F238E27FC236}">
                  <a16:creationId xmlns:a16="http://schemas.microsoft.com/office/drawing/2014/main" id="{A7E39C54-EAB6-4670-9911-865D0ABBAC33}"/>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4" name="Freeform 51">
              <a:extLst>
                <a:ext uri="{FF2B5EF4-FFF2-40B4-BE49-F238E27FC236}">
                  <a16:creationId xmlns:a16="http://schemas.microsoft.com/office/drawing/2014/main" id="{C328AEB8-604B-4FE9-95BF-7EA4E8ED5D3C}"/>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5" name="Freeform 52">
              <a:extLst>
                <a:ext uri="{FF2B5EF4-FFF2-40B4-BE49-F238E27FC236}">
                  <a16:creationId xmlns:a16="http://schemas.microsoft.com/office/drawing/2014/main" id="{81BC006C-BCD9-45CD-9774-051F478861B4}"/>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6" name="Freeform 53">
              <a:extLst>
                <a:ext uri="{FF2B5EF4-FFF2-40B4-BE49-F238E27FC236}">
                  <a16:creationId xmlns:a16="http://schemas.microsoft.com/office/drawing/2014/main" id="{086DBB45-39C4-44DE-AB86-92873FECAA8E}"/>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7" name="Freeform 54">
              <a:extLst>
                <a:ext uri="{FF2B5EF4-FFF2-40B4-BE49-F238E27FC236}">
                  <a16:creationId xmlns:a16="http://schemas.microsoft.com/office/drawing/2014/main" id="{09A277B2-A3BA-43A2-BA82-813C993033E8}"/>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8" name="Freeform 55">
              <a:extLst>
                <a:ext uri="{FF2B5EF4-FFF2-40B4-BE49-F238E27FC236}">
                  <a16:creationId xmlns:a16="http://schemas.microsoft.com/office/drawing/2014/main" id="{3BBD2727-FD37-443A-B218-1F396F8598AF}"/>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9" name="Freeform 56">
              <a:extLst>
                <a:ext uri="{FF2B5EF4-FFF2-40B4-BE49-F238E27FC236}">
                  <a16:creationId xmlns:a16="http://schemas.microsoft.com/office/drawing/2014/main" id="{246B2677-07FC-46C4-AA93-81A6A49524E9}"/>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0" name="Freeform 57">
              <a:extLst>
                <a:ext uri="{FF2B5EF4-FFF2-40B4-BE49-F238E27FC236}">
                  <a16:creationId xmlns:a16="http://schemas.microsoft.com/office/drawing/2014/main" id="{3C345CC2-F3A1-4D57-A0B2-DBACACAF6DA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1" name="Freeform 58">
              <a:extLst>
                <a:ext uri="{FF2B5EF4-FFF2-40B4-BE49-F238E27FC236}">
                  <a16:creationId xmlns:a16="http://schemas.microsoft.com/office/drawing/2014/main" id="{8F6163AE-D7D4-48CF-8F56-27751A27AAE4}"/>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2" name="Freeform 59">
              <a:extLst>
                <a:ext uri="{FF2B5EF4-FFF2-40B4-BE49-F238E27FC236}">
                  <a16:creationId xmlns:a16="http://schemas.microsoft.com/office/drawing/2014/main" id="{DA1F4E85-B289-49FE-BD0A-6540821598DD}"/>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3" name="Freeform 60">
              <a:extLst>
                <a:ext uri="{FF2B5EF4-FFF2-40B4-BE49-F238E27FC236}">
                  <a16:creationId xmlns:a16="http://schemas.microsoft.com/office/drawing/2014/main" id="{DE778FDA-1390-418E-A32B-D860CAB1DDFA}"/>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4" name="Freeform 61">
              <a:extLst>
                <a:ext uri="{FF2B5EF4-FFF2-40B4-BE49-F238E27FC236}">
                  <a16:creationId xmlns:a16="http://schemas.microsoft.com/office/drawing/2014/main" id="{FCCA6383-EF4D-4BBE-B1B8-1964323BC8A8}"/>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5" name="Freeform 62">
              <a:extLst>
                <a:ext uri="{FF2B5EF4-FFF2-40B4-BE49-F238E27FC236}">
                  <a16:creationId xmlns:a16="http://schemas.microsoft.com/office/drawing/2014/main" id="{23CCBDCB-F7EF-4C6E-AFA9-224128705B98}"/>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6" name="Freeform 71">
              <a:extLst>
                <a:ext uri="{FF2B5EF4-FFF2-40B4-BE49-F238E27FC236}">
                  <a16:creationId xmlns:a16="http://schemas.microsoft.com/office/drawing/2014/main" id="{895D5DE4-D3E3-44FD-A936-3D4830CD2F66}"/>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grpSp>
      <p:sp>
        <p:nvSpPr>
          <p:cNvPr id="147" name="标题 1">
            <a:extLst>
              <a:ext uri="{FF2B5EF4-FFF2-40B4-BE49-F238E27FC236}">
                <a16:creationId xmlns:a16="http://schemas.microsoft.com/office/drawing/2014/main" id="{BD9599D0-9EF4-485D-9BF2-FE64B75665AD}"/>
              </a:ext>
            </a:extLst>
          </p:cNvPr>
          <p:cNvSpPr>
            <a:spLocks noGrp="1"/>
          </p:cNvSpPr>
          <p:nvPr userDrawn="1">
            <p:ph type="ctrTitle" hasCustomPrompt="1"/>
          </p:nvPr>
        </p:nvSpPr>
        <p:spPr>
          <a:xfrm>
            <a:off x="1615440" y="2929530"/>
            <a:ext cx="8961120" cy="1213643"/>
          </a:xfrm>
        </p:spPr>
        <p:txBody>
          <a:bodyPr anchor="ctr">
            <a:noAutofit/>
          </a:bodyPr>
          <a:lstStyle>
            <a:lvl1pPr algn="ctr">
              <a:defRPr kumimoji="0" lang="zh-CN" altLang="en-US" sz="6000" b="1" i="0" u="none" strike="noStrike" kern="1200" cap="none" spc="400" normalizeH="0" baseline="0" dirty="0">
                <a:ln>
                  <a:noFill/>
                </a:ln>
                <a:solidFill>
                  <a:prstClr val="white"/>
                </a:solidFill>
                <a:effectLst/>
                <a:uLnTx/>
                <a:uFillTx/>
                <a:latin typeface="Arial" panose="020F0502020204030204"/>
                <a:ea typeface="Microsoft YaHei"/>
                <a:cs typeface="+mn-ea"/>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zh-CN" altLang="en-US" dirty="0"/>
              <a:t>单击此处编辑结束语</a:t>
            </a:r>
          </a:p>
        </p:txBody>
      </p:sp>
      <p:sp>
        <p:nvSpPr>
          <p:cNvPr id="148" name="副标题 2">
            <a:extLst>
              <a:ext uri="{FF2B5EF4-FFF2-40B4-BE49-F238E27FC236}">
                <a16:creationId xmlns:a16="http://schemas.microsoft.com/office/drawing/2014/main" id="{780F498B-8C32-41D4-A1DA-41A6A68C0055}"/>
              </a:ext>
            </a:extLst>
          </p:cNvPr>
          <p:cNvSpPr>
            <a:spLocks noGrp="1"/>
          </p:cNvSpPr>
          <p:nvPr userDrawn="1">
            <p:ph type="subTitle" idx="1" hasCustomPrompt="1"/>
          </p:nvPr>
        </p:nvSpPr>
        <p:spPr>
          <a:xfrm>
            <a:off x="3105150" y="5630308"/>
            <a:ext cx="5981700" cy="360071"/>
          </a:xfrm>
        </p:spPr>
        <p:txBody>
          <a:bodyPr>
            <a:normAutofit/>
          </a:bodyPr>
          <a:lstStyle>
            <a:lvl1pPr marL="0" indent="0" algn="ctr">
              <a:buNone/>
              <a:defRPr lang="zh-CN" altLang="en-US" sz="1800" kern="1200" dirty="0">
                <a:solidFill>
                  <a:prstClr val="black">
                    <a:lumMod val="75000"/>
                    <a:lumOff val="25000"/>
                  </a:prstClr>
                </a:solidFill>
                <a:latin typeface="Arial" panose="020F0502020204030204"/>
                <a:ea typeface="Microsoft YaHei"/>
                <a:cs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单击此处编辑作者信息</a:t>
            </a:r>
          </a:p>
        </p:txBody>
      </p:sp>
    </p:spTree>
    <p:extLst>
      <p:ext uri="{BB962C8B-B14F-4D97-AF65-F5344CB8AC3E}">
        <p14:creationId xmlns:p14="http://schemas.microsoft.com/office/powerpoint/2010/main" val="339824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标题">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Tree>
    <p:extLst>
      <p:ext uri="{BB962C8B-B14F-4D97-AF65-F5344CB8AC3E}">
        <p14:creationId xmlns:p14="http://schemas.microsoft.com/office/powerpoint/2010/main" val="38054751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标题&amp;副标题">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4" name="文本框 63">
            <a:extLst>
              <a:ext uri="{FF2B5EF4-FFF2-40B4-BE49-F238E27FC236}">
                <a16:creationId xmlns:a16="http://schemas.microsoft.com/office/drawing/2014/main" id="{5714EDAB-B933-4491-9DBA-4C7C4FD8E93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Tree>
    <p:extLst>
      <p:ext uri="{BB962C8B-B14F-4D97-AF65-F5344CB8AC3E}">
        <p14:creationId xmlns:p14="http://schemas.microsoft.com/office/powerpoint/2010/main" val="76478700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上下横线">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B4AE79B1-1619-41E3-8A2F-8EC4722BC253}"/>
              </a:ext>
            </a:extLst>
          </p:cNvPr>
          <p:cNvGrpSpPr/>
          <p:nvPr userDrawn="1"/>
        </p:nvGrpSpPr>
        <p:grpSpPr>
          <a:xfrm>
            <a:off x="10177780" y="329882"/>
            <a:ext cx="1512002" cy="444892"/>
            <a:chOff x="9556201" y="498129"/>
            <a:chExt cx="1993881" cy="586680"/>
          </a:xfrm>
        </p:grpSpPr>
        <p:grpSp>
          <p:nvGrpSpPr>
            <p:cNvPr id="66" name="组合 65">
              <a:extLst>
                <a:ext uri="{FF2B5EF4-FFF2-40B4-BE49-F238E27FC236}">
                  <a16:creationId xmlns:a16="http://schemas.microsoft.com/office/drawing/2014/main" id="{5C15F262-2B8A-43C1-93DC-339774166331}"/>
                </a:ext>
              </a:extLst>
            </p:cNvPr>
            <p:cNvGrpSpPr/>
            <p:nvPr userDrawn="1"/>
          </p:nvGrpSpPr>
          <p:grpSpPr>
            <a:xfrm>
              <a:off x="10239376" y="968937"/>
              <a:ext cx="1307697" cy="96254"/>
              <a:chOff x="4616246" y="3878362"/>
              <a:chExt cx="5571416" cy="410087"/>
            </a:xfrm>
            <a:solidFill>
              <a:schemeClr val="tx1">
                <a:alpha val="80000"/>
              </a:schemeClr>
            </a:solidFill>
          </p:grpSpPr>
          <p:sp>
            <p:nvSpPr>
              <p:cNvPr id="68" name="Freeform 17">
                <a:extLst>
                  <a:ext uri="{FF2B5EF4-FFF2-40B4-BE49-F238E27FC236}">
                    <a16:creationId xmlns:a16="http://schemas.microsoft.com/office/drawing/2014/main" id="{0BB7E6A2-C551-4CAC-8A7C-CB084AC0393D}"/>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18">
                <a:extLst>
                  <a:ext uri="{FF2B5EF4-FFF2-40B4-BE49-F238E27FC236}">
                    <a16:creationId xmlns:a16="http://schemas.microsoft.com/office/drawing/2014/main" id="{AF11A2EA-0B28-440D-ABC0-47F76546FA4B}"/>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0" name="Freeform 19">
                <a:extLst>
                  <a:ext uri="{FF2B5EF4-FFF2-40B4-BE49-F238E27FC236}">
                    <a16:creationId xmlns:a16="http://schemas.microsoft.com/office/drawing/2014/main" id="{687C0C1A-D1C7-41A9-8A9A-4EB1400A640C}"/>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2" name="Freeform 20">
                <a:extLst>
                  <a:ext uri="{FF2B5EF4-FFF2-40B4-BE49-F238E27FC236}">
                    <a16:creationId xmlns:a16="http://schemas.microsoft.com/office/drawing/2014/main" id="{B1AD26CB-2631-47D6-8B94-0C2DE8DAE1DF}"/>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3" name="Freeform 21">
                <a:extLst>
                  <a:ext uri="{FF2B5EF4-FFF2-40B4-BE49-F238E27FC236}">
                    <a16:creationId xmlns:a16="http://schemas.microsoft.com/office/drawing/2014/main" id="{7188BA7E-50BA-44F8-9949-24203A649509}"/>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4" name="Freeform 22">
                <a:extLst>
                  <a:ext uri="{FF2B5EF4-FFF2-40B4-BE49-F238E27FC236}">
                    <a16:creationId xmlns:a16="http://schemas.microsoft.com/office/drawing/2014/main" id="{59E8A17F-9E83-487C-BAAE-EF2645C4653C}"/>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5" name="Freeform 23">
                <a:extLst>
                  <a:ext uri="{FF2B5EF4-FFF2-40B4-BE49-F238E27FC236}">
                    <a16:creationId xmlns:a16="http://schemas.microsoft.com/office/drawing/2014/main" id="{6874771E-6EC2-40B7-8593-A8A420AEEAD7}"/>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6" name="Freeform 25">
                <a:extLst>
                  <a:ext uri="{FF2B5EF4-FFF2-40B4-BE49-F238E27FC236}">
                    <a16:creationId xmlns:a16="http://schemas.microsoft.com/office/drawing/2014/main" id="{CDD46DA1-964F-4E43-A6AD-31009905952B}"/>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7" name="Freeform 27">
                <a:extLst>
                  <a:ext uri="{FF2B5EF4-FFF2-40B4-BE49-F238E27FC236}">
                    <a16:creationId xmlns:a16="http://schemas.microsoft.com/office/drawing/2014/main" id="{79E10957-7621-455A-A65D-63395B54CD8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8" name="Freeform 29">
                <a:extLst>
                  <a:ext uri="{FF2B5EF4-FFF2-40B4-BE49-F238E27FC236}">
                    <a16:creationId xmlns:a16="http://schemas.microsoft.com/office/drawing/2014/main" id="{5C881E13-4696-4D4F-B82A-A15CE965951E}"/>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9" name="Freeform 30">
                <a:extLst>
                  <a:ext uri="{FF2B5EF4-FFF2-40B4-BE49-F238E27FC236}">
                    <a16:creationId xmlns:a16="http://schemas.microsoft.com/office/drawing/2014/main" id="{57334090-4538-4D00-B942-CBD745D65BC1}"/>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0" name="Freeform 31">
                <a:extLst>
                  <a:ext uri="{FF2B5EF4-FFF2-40B4-BE49-F238E27FC236}">
                    <a16:creationId xmlns:a16="http://schemas.microsoft.com/office/drawing/2014/main" id="{BA16E188-C562-41A4-9B4A-9DBEBF95A377}"/>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1" name="Freeform 32">
                <a:extLst>
                  <a:ext uri="{FF2B5EF4-FFF2-40B4-BE49-F238E27FC236}">
                    <a16:creationId xmlns:a16="http://schemas.microsoft.com/office/drawing/2014/main" id="{04D8D32A-D397-417E-8C9F-BDEF41F83EB9}"/>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2" name="Freeform 33">
                <a:extLst>
                  <a:ext uri="{FF2B5EF4-FFF2-40B4-BE49-F238E27FC236}">
                    <a16:creationId xmlns:a16="http://schemas.microsoft.com/office/drawing/2014/main" id="{80ECFE5A-CC82-4F7B-9CB9-E42947E66DC6}"/>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3" name="Freeform 34">
                <a:extLst>
                  <a:ext uri="{FF2B5EF4-FFF2-40B4-BE49-F238E27FC236}">
                    <a16:creationId xmlns:a16="http://schemas.microsoft.com/office/drawing/2014/main" id="{A2B2A5CC-F142-4967-9397-104C57D6D51E}"/>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4" name="Freeform 35">
                <a:extLst>
                  <a:ext uri="{FF2B5EF4-FFF2-40B4-BE49-F238E27FC236}">
                    <a16:creationId xmlns:a16="http://schemas.microsoft.com/office/drawing/2014/main" id="{C6DC5263-4BE0-4098-8265-18B3D919C540}"/>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85" name="组合 84">
              <a:extLst>
                <a:ext uri="{FF2B5EF4-FFF2-40B4-BE49-F238E27FC236}">
                  <a16:creationId xmlns:a16="http://schemas.microsoft.com/office/drawing/2014/main" id="{0FEBB34A-9216-4734-ABDB-24C619203A22}"/>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a:extLst>
                  <a:ext uri="{FF2B5EF4-FFF2-40B4-BE49-F238E27FC236}">
                    <a16:creationId xmlns:a16="http://schemas.microsoft.com/office/drawing/2014/main" id="{BAAACB60-72C2-4416-9299-161860BAE9EE}"/>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7" name="Freeform 10">
                <a:extLst>
                  <a:ext uri="{FF2B5EF4-FFF2-40B4-BE49-F238E27FC236}">
                    <a16:creationId xmlns:a16="http://schemas.microsoft.com/office/drawing/2014/main" id="{8CAA1636-149B-4EDA-B31F-4978A1DAA4F3}"/>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8" name="Freeform 11">
                <a:extLst>
                  <a:ext uri="{FF2B5EF4-FFF2-40B4-BE49-F238E27FC236}">
                    <a16:creationId xmlns:a16="http://schemas.microsoft.com/office/drawing/2014/main" id="{FDF2BF3F-AB31-4F63-9678-BFF5CCE4454A}"/>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9" name="Freeform 12">
                <a:extLst>
                  <a:ext uri="{FF2B5EF4-FFF2-40B4-BE49-F238E27FC236}">
                    <a16:creationId xmlns:a16="http://schemas.microsoft.com/office/drawing/2014/main" id="{5B526479-0DBF-4737-8331-32D1E952C9D8}"/>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0" name="Freeform 13">
                <a:extLst>
                  <a:ext uri="{FF2B5EF4-FFF2-40B4-BE49-F238E27FC236}">
                    <a16:creationId xmlns:a16="http://schemas.microsoft.com/office/drawing/2014/main" id="{E3947BE1-C3AE-4CFB-BFFE-ABA981B89672}"/>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1" name="Freeform 14">
                <a:extLst>
                  <a:ext uri="{FF2B5EF4-FFF2-40B4-BE49-F238E27FC236}">
                    <a16:creationId xmlns:a16="http://schemas.microsoft.com/office/drawing/2014/main" id="{F2A49C76-5480-41CE-9ADE-B8DA9152D704}"/>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2" name="Freeform 15">
                <a:extLst>
                  <a:ext uri="{FF2B5EF4-FFF2-40B4-BE49-F238E27FC236}">
                    <a16:creationId xmlns:a16="http://schemas.microsoft.com/office/drawing/2014/main" id="{16AD1742-67D8-4026-84B3-87236E785A6B}"/>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3" name="Freeform 16">
                <a:extLst>
                  <a:ext uri="{FF2B5EF4-FFF2-40B4-BE49-F238E27FC236}">
                    <a16:creationId xmlns:a16="http://schemas.microsoft.com/office/drawing/2014/main" id="{CDEDCC72-5F8A-4DD8-9E4E-D7527A11A8EC}"/>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4" name="Freeform 24">
                <a:extLst>
                  <a:ext uri="{FF2B5EF4-FFF2-40B4-BE49-F238E27FC236}">
                    <a16:creationId xmlns:a16="http://schemas.microsoft.com/office/drawing/2014/main" id="{43DCC307-4F60-4FFF-A2A5-A29470381E5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5" name="Freeform 26">
                <a:extLst>
                  <a:ext uri="{FF2B5EF4-FFF2-40B4-BE49-F238E27FC236}">
                    <a16:creationId xmlns:a16="http://schemas.microsoft.com/office/drawing/2014/main" id="{B9F88D38-2706-4475-8802-6F4F5D2EF2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6" name="Freeform 28">
                <a:extLst>
                  <a:ext uri="{FF2B5EF4-FFF2-40B4-BE49-F238E27FC236}">
                    <a16:creationId xmlns:a16="http://schemas.microsoft.com/office/drawing/2014/main" id="{8F836E50-664C-489E-B463-9D8B808D647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7" name="Freeform 36">
                <a:extLst>
                  <a:ext uri="{FF2B5EF4-FFF2-40B4-BE49-F238E27FC236}">
                    <a16:creationId xmlns:a16="http://schemas.microsoft.com/office/drawing/2014/main" id="{81C3B568-D4E9-40A8-AA80-68ECCA6EFC73}"/>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98" name="组合 97">
              <a:extLst>
                <a:ext uri="{FF2B5EF4-FFF2-40B4-BE49-F238E27FC236}">
                  <a16:creationId xmlns:a16="http://schemas.microsoft.com/office/drawing/2014/main" id="{90DC71DC-0BCB-48A8-A72D-C25256144DE0}"/>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99" name="Freeform 8">
                <a:extLst>
                  <a:ext uri="{FF2B5EF4-FFF2-40B4-BE49-F238E27FC236}">
                    <a16:creationId xmlns:a16="http://schemas.microsoft.com/office/drawing/2014/main" id="{57D1E859-5CEB-4609-8E48-13EBEA79EA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0" name="Freeform 42">
                <a:extLst>
                  <a:ext uri="{FF2B5EF4-FFF2-40B4-BE49-F238E27FC236}">
                    <a16:creationId xmlns:a16="http://schemas.microsoft.com/office/drawing/2014/main" id="{A033A341-EE5C-4CFF-8FE9-10E577DFE66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1" name="Freeform 43">
                <a:extLst>
                  <a:ext uri="{FF2B5EF4-FFF2-40B4-BE49-F238E27FC236}">
                    <a16:creationId xmlns:a16="http://schemas.microsoft.com/office/drawing/2014/main" id="{672D9D2F-B971-45A7-BEA6-0BE6565B628A}"/>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2" name="Freeform 44">
                <a:extLst>
                  <a:ext uri="{FF2B5EF4-FFF2-40B4-BE49-F238E27FC236}">
                    <a16:creationId xmlns:a16="http://schemas.microsoft.com/office/drawing/2014/main" id="{E905262E-566E-456A-8A2C-4D36BAC742A2}"/>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3" name="Freeform 45">
                <a:extLst>
                  <a:ext uri="{FF2B5EF4-FFF2-40B4-BE49-F238E27FC236}">
                    <a16:creationId xmlns:a16="http://schemas.microsoft.com/office/drawing/2014/main" id="{72E93604-F1A1-4374-9DEA-9A647838A73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4" name="Freeform 46">
                <a:extLst>
                  <a:ext uri="{FF2B5EF4-FFF2-40B4-BE49-F238E27FC236}">
                    <a16:creationId xmlns:a16="http://schemas.microsoft.com/office/drawing/2014/main" id="{D202D4C6-F78A-4048-8132-DEFFD80BA87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5" name="Freeform 47">
                <a:extLst>
                  <a:ext uri="{FF2B5EF4-FFF2-40B4-BE49-F238E27FC236}">
                    <a16:creationId xmlns:a16="http://schemas.microsoft.com/office/drawing/2014/main" id="{38D2C29B-8AE7-40CF-9AC3-F0EFB8D2028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6" name="Freeform 48">
                <a:extLst>
                  <a:ext uri="{FF2B5EF4-FFF2-40B4-BE49-F238E27FC236}">
                    <a16:creationId xmlns:a16="http://schemas.microsoft.com/office/drawing/2014/main" id="{ABA50FBF-BA46-4469-8806-C69C007B2D1B}"/>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7" name="Freeform 49">
                <a:extLst>
                  <a:ext uri="{FF2B5EF4-FFF2-40B4-BE49-F238E27FC236}">
                    <a16:creationId xmlns:a16="http://schemas.microsoft.com/office/drawing/2014/main" id="{B83B4A3F-FC0E-43BC-BFCA-F5A8EA5B8536}"/>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8" name="Freeform 50">
                <a:extLst>
                  <a:ext uri="{FF2B5EF4-FFF2-40B4-BE49-F238E27FC236}">
                    <a16:creationId xmlns:a16="http://schemas.microsoft.com/office/drawing/2014/main" id="{11F4E97B-BA23-4998-BFB7-B0025EC32A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9" name="Freeform 51">
                <a:extLst>
                  <a:ext uri="{FF2B5EF4-FFF2-40B4-BE49-F238E27FC236}">
                    <a16:creationId xmlns:a16="http://schemas.microsoft.com/office/drawing/2014/main" id="{9E8B953D-8774-449E-8415-F81822ACB868}"/>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0" name="Freeform 52">
                <a:extLst>
                  <a:ext uri="{FF2B5EF4-FFF2-40B4-BE49-F238E27FC236}">
                    <a16:creationId xmlns:a16="http://schemas.microsoft.com/office/drawing/2014/main" id="{139920B7-00AE-4E16-A01E-1994DDBD530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1" name="Freeform 53">
                <a:extLst>
                  <a:ext uri="{FF2B5EF4-FFF2-40B4-BE49-F238E27FC236}">
                    <a16:creationId xmlns:a16="http://schemas.microsoft.com/office/drawing/2014/main" id="{F9763041-78AD-4C52-B55D-880766C7F94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2" name="Freeform 54">
                <a:extLst>
                  <a:ext uri="{FF2B5EF4-FFF2-40B4-BE49-F238E27FC236}">
                    <a16:creationId xmlns:a16="http://schemas.microsoft.com/office/drawing/2014/main" id="{F8640249-AA21-4144-8039-62CBDB8DA917}"/>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3" name="Freeform 55">
                <a:extLst>
                  <a:ext uri="{FF2B5EF4-FFF2-40B4-BE49-F238E27FC236}">
                    <a16:creationId xmlns:a16="http://schemas.microsoft.com/office/drawing/2014/main" id="{94D56455-C6B2-4D73-808E-1488E257230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4" name="Freeform 56">
                <a:extLst>
                  <a:ext uri="{FF2B5EF4-FFF2-40B4-BE49-F238E27FC236}">
                    <a16:creationId xmlns:a16="http://schemas.microsoft.com/office/drawing/2014/main" id="{87C9E5ED-6CE0-49AB-A63F-8E727D78378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5" name="Freeform 57">
                <a:extLst>
                  <a:ext uri="{FF2B5EF4-FFF2-40B4-BE49-F238E27FC236}">
                    <a16:creationId xmlns:a16="http://schemas.microsoft.com/office/drawing/2014/main" id="{3FE00EFE-FD79-4957-9FAA-81DA1FEB8090}"/>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6" name="Freeform 58">
                <a:extLst>
                  <a:ext uri="{FF2B5EF4-FFF2-40B4-BE49-F238E27FC236}">
                    <a16:creationId xmlns:a16="http://schemas.microsoft.com/office/drawing/2014/main" id="{3E36B85B-5FED-4861-8B47-BD80F2C00972}"/>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7" name="Freeform 59">
                <a:extLst>
                  <a:ext uri="{FF2B5EF4-FFF2-40B4-BE49-F238E27FC236}">
                    <a16:creationId xmlns:a16="http://schemas.microsoft.com/office/drawing/2014/main" id="{D47BCC9E-103F-42BB-9CE3-0C5F64C02580}"/>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8" name="Freeform 60">
                <a:extLst>
                  <a:ext uri="{FF2B5EF4-FFF2-40B4-BE49-F238E27FC236}">
                    <a16:creationId xmlns:a16="http://schemas.microsoft.com/office/drawing/2014/main" id="{E8B7F0D0-2612-4EB4-948A-2CA494D40DB7}"/>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9" name="Freeform 61">
                <a:extLst>
                  <a:ext uri="{FF2B5EF4-FFF2-40B4-BE49-F238E27FC236}">
                    <a16:creationId xmlns:a16="http://schemas.microsoft.com/office/drawing/2014/main" id="{A3973DC8-DF16-4791-87B5-6680BEEF3D0E}"/>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0" name="Freeform 62">
                <a:extLst>
                  <a:ext uri="{FF2B5EF4-FFF2-40B4-BE49-F238E27FC236}">
                    <a16:creationId xmlns:a16="http://schemas.microsoft.com/office/drawing/2014/main" id="{40A0B001-1F50-47ED-AD9F-1BA3203E2DB1}"/>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1" name="Freeform 71">
                <a:extLst>
                  <a:ext uri="{FF2B5EF4-FFF2-40B4-BE49-F238E27FC236}">
                    <a16:creationId xmlns:a16="http://schemas.microsoft.com/office/drawing/2014/main" id="{30AE187D-C75A-4EC3-8322-8AD80C98F63C}"/>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cxnSp>
        <p:nvCxnSpPr>
          <p:cNvPr id="122" name="直接连接符 121">
            <a:extLst>
              <a:ext uri="{FF2B5EF4-FFF2-40B4-BE49-F238E27FC236}">
                <a16:creationId xmlns:a16="http://schemas.microsoft.com/office/drawing/2014/main" id="{44ED58EF-63CC-4876-87B1-66450A7862C6}"/>
              </a:ext>
            </a:extLst>
          </p:cNvPr>
          <p:cNvCxnSpPr>
            <a:cxnSpLocks/>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a:extLst>
              <a:ext uri="{FF2B5EF4-FFF2-40B4-BE49-F238E27FC236}">
                <a16:creationId xmlns:a16="http://schemas.microsoft.com/office/drawing/2014/main" id="{DD600323-006F-4A08-BE03-2ABBBD1D9CCD}"/>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zh-CN" altLang="en-US" dirty="0"/>
              <a:t> </a:t>
            </a:r>
            <a:r>
              <a:rPr lang="en-US" altLang="zh-CN" dirty="0"/>
              <a:t>&gt;</a:t>
            </a:r>
            <a:endParaRPr lang="zh-CN" altLang="en-US" dirty="0"/>
          </a:p>
        </p:txBody>
      </p:sp>
      <p:cxnSp>
        <p:nvCxnSpPr>
          <p:cNvPr id="71" name="直接连接符 70">
            <a:extLst>
              <a:ext uri="{FF2B5EF4-FFF2-40B4-BE49-F238E27FC236}">
                <a16:creationId xmlns:a16="http://schemas.microsoft.com/office/drawing/2014/main" id="{E65A605E-CDFB-48F0-9262-92E6FAB0F34F}"/>
              </a:ext>
            </a:extLst>
          </p:cNvPr>
          <p:cNvCxnSpPr>
            <a:cxnSpLocks/>
          </p:cNvCxnSpPr>
          <p:nvPr userDrawn="1"/>
        </p:nvCxnSpPr>
        <p:spPr>
          <a:xfrm>
            <a:off x="745067" y="868363"/>
            <a:ext cx="110087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1DC1FD71-DEEB-4393-91A7-3EA78EA471F7}"/>
              </a:ext>
            </a:extLst>
          </p:cNvPr>
          <p:cNvCxnSpPr>
            <a:cxnSpLocks/>
          </p:cNvCxnSpPr>
          <p:nvPr/>
        </p:nvCxnSpPr>
        <p:spPr>
          <a:xfrm>
            <a:off x="528706" y="867990"/>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标题 1">
            <a:extLst>
              <a:ext uri="{FF2B5EF4-FFF2-40B4-BE49-F238E27FC236}">
                <a16:creationId xmlns:a16="http://schemas.microsoft.com/office/drawing/2014/main" id="{D1EB5750-0A9D-4CDA-8A3E-C75D4C68F34A}"/>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63" name="文本框 62">
            <a:extLst>
              <a:ext uri="{FF2B5EF4-FFF2-40B4-BE49-F238E27FC236}">
                <a16:creationId xmlns:a16="http://schemas.microsoft.com/office/drawing/2014/main" id="{6D968944-E188-47DB-80CF-1FD6A7CF4922}"/>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Tree>
    <p:extLst>
      <p:ext uri="{BB962C8B-B14F-4D97-AF65-F5344CB8AC3E}">
        <p14:creationId xmlns:p14="http://schemas.microsoft.com/office/powerpoint/2010/main" val="1250273013"/>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6602065-9875-489D-9807-49A056F14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D4D4825-E8D7-49E3-9C98-FB2E3CB1C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18152792"/>
      </p:ext>
    </p:extLst>
  </p:cSld>
  <p:clrMap bg1="lt1" tx1="dk1" bg2="lt2" tx2="dk2" accent1="accent1" accent2="accent2" accent3="accent3" accent4="accent4" accent5="accent5" accent6="accent6" hlink="hlink" folHlink="folHlink"/>
  <p:sldLayoutIdLst>
    <p:sldLayoutId id="2147483694" r:id="rId1"/>
    <p:sldLayoutId id="2147483684" r:id="rId2"/>
    <p:sldLayoutId id="2147483685" r:id="rId3"/>
    <p:sldLayoutId id="2147483686" r:id="rId4"/>
    <p:sldLayoutId id="2147483680" r:id="rId5"/>
    <p:sldLayoutId id="2147483681" r:id="rId6"/>
    <p:sldLayoutId id="2147483691" r:id="rId7"/>
    <p:sldLayoutId id="2147483689" r:id="rId8"/>
    <p:sldLayoutId id="2147483688" r:id="rId9"/>
    <p:sldLayoutId id="2147483657" r:id="rId10"/>
    <p:sldLayoutId id="2147483690" r:id="rId11"/>
    <p:sldLayoutId id="2147483692" r:id="rId12"/>
    <p:sldLayoutId id="2147483704" r:id="rId13"/>
    <p:sldLayoutId id="2147483695" r:id="rId14"/>
    <p:sldLayoutId id="2147483700" r:id="rId15"/>
    <p:sldLayoutId id="2147483701" r:id="rId16"/>
    <p:sldLayoutId id="2147483703" r:id="rId17"/>
    <p:sldLayoutId id="2147483702" r:id="rId18"/>
    <p:sldLayoutId id="2147483705" r:id="rId19"/>
    <p:sldLayoutId id="2147483706"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6602065-9875-489D-9807-49A056F14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D4D4825-E8D7-49E3-9C98-FB2E3CB1C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48523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925910E-46F9-4666-9744-B5C1B666A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4" name="矩形 3">
            <a:extLst>
              <a:ext uri="{FF2B5EF4-FFF2-40B4-BE49-F238E27FC236}">
                <a16:creationId xmlns:a16="http://schemas.microsoft.com/office/drawing/2014/main" id="{D0ECADE0-136B-4331-AFDB-39AF67408217}"/>
              </a:ext>
            </a:extLst>
          </p:cNvPr>
          <p:cNvSpPr/>
          <p:nvPr/>
        </p:nvSpPr>
        <p:spPr>
          <a:xfrm>
            <a:off x="0"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 name="文本框 11">
            <a:extLst>
              <a:ext uri="{FF2B5EF4-FFF2-40B4-BE49-F238E27FC236}">
                <a16:creationId xmlns:a16="http://schemas.microsoft.com/office/drawing/2014/main" id="{714446B3-E2BE-4CA1-AD4C-F2519F4376A8}"/>
              </a:ext>
            </a:extLst>
          </p:cNvPr>
          <p:cNvSpPr txBox="1"/>
          <p:nvPr/>
        </p:nvSpPr>
        <p:spPr>
          <a:xfrm>
            <a:off x="636383" y="2979273"/>
            <a:ext cx="1132396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200" normalizeH="0" baseline="0" noProof="0" dirty="0">
                <a:ln>
                  <a:noFill/>
                </a:ln>
                <a:solidFill>
                  <a:schemeClr val="accent1"/>
                </a:solidFill>
                <a:effectLst/>
                <a:uLnTx/>
                <a:uFillTx/>
                <a:latin typeface="Sitka Display" panose="02000505000000020004" pitchFamily="2" charset="0"/>
                <a:ea typeface="Microsoft YaHei" panose="020B0503020204020204" pitchFamily="34" charset="-122"/>
                <a:cs typeface="+mn-ea"/>
                <a:sym typeface="Arial" panose="020B0604020202020204" pitchFamily="34" charset="0"/>
              </a:rPr>
              <a:t>Chinese Standard Mahjong AI Based on the Searching Algorithms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200" normalizeH="0" baseline="0" noProof="0" dirty="0">
                <a:ln>
                  <a:noFill/>
                </a:ln>
                <a:solidFill>
                  <a:schemeClr val="accent1"/>
                </a:solidFill>
                <a:effectLst/>
                <a:uLnTx/>
                <a:uFillTx/>
                <a:latin typeface="Sitka Display" panose="02000505000000020004" pitchFamily="2" charset="0"/>
                <a:ea typeface="Microsoft YaHei" panose="020B0503020204020204" pitchFamily="34" charset="-122"/>
                <a:cs typeface="+mn-ea"/>
                <a:sym typeface="Arial" panose="020B0604020202020204" pitchFamily="34" charset="0"/>
              </a:rPr>
              <a:t>Traditional Evaluation Functions</a:t>
            </a:r>
            <a:endParaRPr kumimoji="0" lang="zh-CN" altLang="en-US" sz="5400" b="0" i="0" u="none" strike="noStrike" kern="1200" cap="none" spc="200" normalizeH="0" baseline="0" noProof="0" dirty="0">
              <a:ln>
                <a:noFill/>
              </a:ln>
              <a:solidFill>
                <a:schemeClr val="accent1"/>
              </a:solidFill>
              <a:effectLst/>
              <a:uLnTx/>
              <a:uFillTx/>
              <a:latin typeface="Sitka Display" panose="02000505000000020004" pitchFamily="2" charset="0"/>
              <a:ea typeface="Microsoft YaHei" panose="020B0503020204020204" pitchFamily="34" charset="-122"/>
              <a:cs typeface="+mn-ea"/>
              <a:sym typeface="Arial" panose="020B0604020202020204" pitchFamily="34" charset="0"/>
            </a:endParaRPr>
          </a:p>
        </p:txBody>
      </p:sp>
      <p:grpSp>
        <p:nvGrpSpPr>
          <p:cNvPr id="10" name="组合 9">
            <a:extLst>
              <a:ext uri="{FF2B5EF4-FFF2-40B4-BE49-F238E27FC236}">
                <a16:creationId xmlns:a16="http://schemas.microsoft.com/office/drawing/2014/main" id="{624A3512-72B3-4251-A3C8-3A280ACA83FF}"/>
              </a:ext>
            </a:extLst>
          </p:cNvPr>
          <p:cNvGrpSpPr/>
          <p:nvPr/>
        </p:nvGrpSpPr>
        <p:grpSpPr>
          <a:xfrm>
            <a:off x="1613595" y="2590887"/>
            <a:ext cx="2136277" cy="157242"/>
            <a:chOff x="4616246" y="3878362"/>
            <a:chExt cx="5571416" cy="410087"/>
          </a:xfrm>
          <a:solidFill>
            <a:schemeClr val="tx1">
              <a:alpha val="80000"/>
            </a:schemeClr>
          </a:solidFill>
        </p:grpSpPr>
        <p:sp>
          <p:nvSpPr>
            <p:cNvPr id="52" name="Freeform 17">
              <a:extLst>
                <a:ext uri="{FF2B5EF4-FFF2-40B4-BE49-F238E27FC236}">
                  <a16:creationId xmlns:a16="http://schemas.microsoft.com/office/drawing/2014/main" id="{DAE52073-4524-4A8B-A464-E035A3C83E34}"/>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53" name="Freeform 18">
              <a:extLst>
                <a:ext uri="{FF2B5EF4-FFF2-40B4-BE49-F238E27FC236}">
                  <a16:creationId xmlns:a16="http://schemas.microsoft.com/office/drawing/2014/main" id="{29B30B23-4451-4DEB-8333-41AA2086EFE8}"/>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54" name="Freeform 19">
              <a:extLst>
                <a:ext uri="{FF2B5EF4-FFF2-40B4-BE49-F238E27FC236}">
                  <a16:creationId xmlns:a16="http://schemas.microsoft.com/office/drawing/2014/main" id="{EE9CF431-F2BD-4C74-BF84-206831EF1B3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55" name="Freeform 20">
              <a:extLst>
                <a:ext uri="{FF2B5EF4-FFF2-40B4-BE49-F238E27FC236}">
                  <a16:creationId xmlns:a16="http://schemas.microsoft.com/office/drawing/2014/main" id="{B038737B-D725-476E-AB8D-46A20D69D3BC}"/>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56" name="Freeform 21">
              <a:extLst>
                <a:ext uri="{FF2B5EF4-FFF2-40B4-BE49-F238E27FC236}">
                  <a16:creationId xmlns:a16="http://schemas.microsoft.com/office/drawing/2014/main" id="{59D43693-0CB2-4CEE-A28F-463412B0BA1F}"/>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57" name="Freeform 22">
              <a:extLst>
                <a:ext uri="{FF2B5EF4-FFF2-40B4-BE49-F238E27FC236}">
                  <a16:creationId xmlns:a16="http://schemas.microsoft.com/office/drawing/2014/main" id="{12EBA933-6319-48AB-AF5B-A0AF5A0A0B09}"/>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58" name="Freeform 23">
              <a:extLst>
                <a:ext uri="{FF2B5EF4-FFF2-40B4-BE49-F238E27FC236}">
                  <a16:creationId xmlns:a16="http://schemas.microsoft.com/office/drawing/2014/main" id="{A787C284-7A79-4135-AF6F-C9D2C1B9F56B}"/>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59" name="Freeform 25">
              <a:extLst>
                <a:ext uri="{FF2B5EF4-FFF2-40B4-BE49-F238E27FC236}">
                  <a16:creationId xmlns:a16="http://schemas.microsoft.com/office/drawing/2014/main" id="{247D306D-FCC1-44BB-B0BD-CC291A8356BA}"/>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0" name="Freeform 27">
              <a:extLst>
                <a:ext uri="{FF2B5EF4-FFF2-40B4-BE49-F238E27FC236}">
                  <a16:creationId xmlns:a16="http://schemas.microsoft.com/office/drawing/2014/main" id="{78DDE031-2B60-433F-AC8A-A23352BEB113}"/>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1" name="Freeform 29">
              <a:extLst>
                <a:ext uri="{FF2B5EF4-FFF2-40B4-BE49-F238E27FC236}">
                  <a16:creationId xmlns:a16="http://schemas.microsoft.com/office/drawing/2014/main" id="{840C2A14-CF9F-4A71-9528-B88913053A6C}"/>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2" name="Freeform 30">
              <a:extLst>
                <a:ext uri="{FF2B5EF4-FFF2-40B4-BE49-F238E27FC236}">
                  <a16:creationId xmlns:a16="http://schemas.microsoft.com/office/drawing/2014/main" id="{F74615A6-67FE-4049-9E95-6865472B2FA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3" name="Freeform 31">
              <a:extLst>
                <a:ext uri="{FF2B5EF4-FFF2-40B4-BE49-F238E27FC236}">
                  <a16:creationId xmlns:a16="http://schemas.microsoft.com/office/drawing/2014/main" id="{2496D022-5723-41CD-A8F4-F3B85467A5A8}"/>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4" name="Freeform 32">
              <a:extLst>
                <a:ext uri="{FF2B5EF4-FFF2-40B4-BE49-F238E27FC236}">
                  <a16:creationId xmlns:a16="http://schemas.microsoft.com/office/drawing/2014/main" id="{6ED1CA87-E8C4-4AC0-87D6-274BE102A8E9}"/>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5" name="Freeform 33">
              <a:extLst>
                <a:ext uri="{FF2B5EF4-FFF2-40B4-BE49-F238E27FC236}">
                  <a16:creationId xmlns:a16="http://schemas.microsoft.com/office/drawing/2014/main" id="{8AF2007B-F804-4B7C-8C23-2DCB5C77B900}"/>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6" name="Freeform 34">
              <a:extLst>
                <a:ext uri="{FF2B5EF4-FFF2-40B4-BE49-F238E27FC236}">
                  <a16:creationId xmlns:a16="http://schemas.microsoft.com/office/drawing/2014/main" id="{CC6844D1-946D-4BD6-8E4D-EB03ED59D079}"/>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7" name="Freeform 35">
              <a:extLst>
                <a:ext uri="{FF2B5EF4-FFF2-40B4-BE49-F238E27FC236}">
                  <a16:creationId xmlns:a16="http://schemas.microsoft.com/office/drawing/2014/main" id="{730043B8-DE20-4525-AE0C-A8E50F80B48B}"/>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grpSp>
        <p:nvGrpSpPr>
          <p:cNvPr id="15" name="组合 14">
            <a:extLst>
              <a:ext uri="{FF2B5EF4-FFF2-40B4-BE49-F238E27FC236}">
                <a16:creationId xmlns:a16="http://schemas.microsoft.com/office/drawing/2014/main" id="{A19D5EA6-14B0-4D45-B23D-1085BD84EE19}"/>
              </a:ext>
            </a:extLst>
          </p:cNvPr>
          <p:cNvGrpSpPr/>
          <p:nvPr/>
        </p:nvGrpSpPr>
        <p:grpSpPr>
          <a:xfrm>
            <a:off x="1609909" y="1889441"/>
            <a:ext cx="2144877" cy="612998"/>
            <a:chOff x="4606634" y="2048989"/>
            <a:chExt cx="5593843" cy="1598699"/>
          </a:xfrm>
          <a:solidFill>
            <a:schemeClr val="accent1">
              <a:alpha val="80000"/>
            </a:schemeClr>
          </a:solidFill>
        </p:grpSpPr>
        <p:sp>
          <p:nvSpPr>
            <p:cNvPr id="40" name="Freeform 9">
              <a:extLst>
                <a:ext uri="{FF2B5EF4-FFF2-40B4-BE49-F238E27FC236}">
                  <a16:creationId xmlns:a16="http://schemas.microsoft.com/office/drawing/2014/main" id="{875B2159-A8E3-413A-8622-E86708C373A7}"/>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41" name="Freeform 10">
              <a:extLst>
                <a:ext uri="{FF2B5EF4-FFF2-40B4-BE49-F238E27FC236}">
                  <a16:creationId xmlns:a16="http://schemas.microsoft.com/office/drawing/2014/main" id="{3CE23A0A-0FB8-407F-8833-2E5FFD3293ED}"/>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42" name="Freeform 11">
              <a:extLst>
                <a:ext uri="{FF2B5EF4-FFF2-40B4-BE49-F238E27FC236}">
                  <a16:creationId xmlns:a16="http://schemas.microsoft.com/office/drawing/2014/main" id="{E125307E-4C2A-420A-9964-CAEE852C302A}"/>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43" name="Freeform 12">
              <a:extLst>
                <a:ext uri="{FF2B5EF4-FFF2-40B4-BE49-F238E27FC236}">
                  <a16:creationId xmlns:a16="http://schemas.microsoft.com/office/drawing/2014/main" id="{42AA24C9-7F3A-4AEE-9DA4-31C9F38A54F7}"/>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44" name="Freeform 13">
              <a:extLst>
                <a:ext uri="{FF2B5EF4-FFF2-40B4-BE49-F238E27FC236}">
                  <a16:creationId xmlns:a16="http://schemas.microsoft.com/office/drawing/2014/main" id="{9CB8174D-1173-4E2A-BE59-232D174ECD54}"/>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45" name="Freeform 14">
              <a:extLst>
                <a:ext uri="{FF2B5EF4-FFF2-40B4-BE49-F238E27FC236}">
                  <a16:creationId xmlns:a16="http://schemas.microsoft.com/office/drawing/2014/main" id="{4720CA78-8018-480D-B3C6-AA429C00B178}"/>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46" name="Freeform 15">
              <a:extLst>
                <a:ext uri="{FF2B5EF4-FFF2-40B4-BE49-F238E27FC236}">
                  <a16:creationId xmlns:a16="http://schemas.microsoft.com/office/drawing/2014/main" id="{7E8C1630-854C-41AB-BF47-FCBD67F65F11}"/>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47" name="Freeform 16">
              <a:extLst>
                <a:ext uri="{FF2B5EF4-FFF2-40B4-BE49-F238E27FC236}">
                  <a16:creationId xmlns:a16="http://schemas.microsoft.com/office/drawing/2014/main" id="{BB46278C-87D7-48B9-8CFE-B99963AF3708}"/>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48" name="Freeform 24">
              <a:extLst>
                <a:ext uri="{FF2B5EF4-FFF2-40B4-BE49-F238E27FC236}">
                  <a16:creationId xmlns:a16="http://schemas.microsoft.com/office/drawing/2014/main" id="{1465E496-AA95-4FA0-816E-85C3C43B811A}"/>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49" name="Freeform 26">
              <a:extLst>
                <a:ext uri="{FF2B5EF4-FFF2-40B4-BE49-F238E27FC236}">
                  <a16:creationId xmlns:a16="http://schemas.microsoft.com/office/drawing/2014/main" id="{E527BFC8-9702-482C-AFED-BAAAB9337A19}"/>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50" name="Freeform 28">
              <a:extLst>
                <a:ext uri="{FF2B5EF4-FFF2-40B4-BE49-F238E27FC236}">
                  <a16:creationId xmlns:a16="http://schemas.microsoft.com/office/drawing/2014/main" id="{1AF4B7CE-EDBD-44F8-BB6E-A49749BDFDD4}"/>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51" name="Freeform 36">
              <a:extLst>
                <a:ext uri="{FF2B5EF4-FFF2-40B4-BE49-F238E27FC236}">
                  <a16:creationId xmlns:a16="http://schemas.microsoft.com/office/drawing/2014/main" id="{9A2A1D48-D356-4118-89AC-7D391184795C}"/>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grpSp>
        <p:nvGrpSpPr>
          <p:cNvPr id="16" name="组合 15">
            <a:extLst>
              <a:ext uri="{FF2B5EF4-FFF2-40B4-BE49-F238E27FC236}">
                <a16:creationId xmlns:a16="http://schemas.microsoft.com/office/drawing/2014/main" id="{699C80E8-62C0-48BD-B434-DCD74F77C058}"/>
              </a:ext>
            </a:extLst>
          </p:cNvPr>
          <p:cNvGrpSpPr/>
          <p:nvPr/>
        </p:nvGrpSpPr>
        <p:grpSpPr>
          <a:xfrm>
            <a:off x="497548" y="1821768"/>
            <a:ext cx="960649" cy="958410"/>
            <a:chOff x="2105799" y="20055838"/>
            <a:chExt cx="6748090" cy="6732363"/>
          </a:xfrm>
          <a:solidFill>
            <a:schemeClr val="accent1">
              <a:alpha val="80000"/>
            </a:schemeClr>
          </a:solidFill>
        </p:grpSpPr>
        <p:sp>
          <p:nvSpPr>
            <p:cNvPr id="17" name="Freeform 8">
              <a:extLst>
                <a:ext uri="{FF2B5EF4-FFF2-40B4-BE49-F238E27FC236}">
                  <a16:creationId xmlns:a16="http://schemas.microsoft.com/office/drawing/2014/main" id="{8A0B2331-B894-4E61-8B62-88868F9F593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8" name="Freeform 42">
              <a:extLst>
                <a:ext uri="{FF2B5EF4-FFF2-40B4-BE49-F238E27FC236}">
                  <a16:creationId xmlns:a16="http://schemas.microsoft.com/office/drawing/2014/main" id="{31691092-2A59-4223-8433-076BD21CF24A}"/>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 name="Freeform 43">
              <a:extLst>
                <a:ext uri="{FF2B5EF4-FFF2-40B4-BE49-F238E27FC236}">
                  <a16:creationId xmlns:a16="http://schemas.microsoft.com/office/drawing/2014/main" id="{99A87205-5C20-4A7A-85D3-0D7AD4BD12F3}"/>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0" name="Freeform 44">
              <a:extLst>
                <a:ext uri="{FF2B5EF4-FFF2-40B4-BE49-F238E27FC236}">
                  <a16:creationId xmlns:a16="http://schemas.microsoft.com/office/drawing/2014/main" id="{7DD988B2-0D51-4890-B241-010F31583449}"/>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1" name="Freeform 45">
              <a:extLst>
                <a:ext uri="{FF2B5EF4-FFF2-40B4-BE49-F238E27FC236}">
                  <a16:creationId xmlns:a16="http://schemas.microsoft.com/office/drawing/2014/main" id="{B1FB4247-BBB2-4097-8AE7-2831D11A81AB}"/>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2" name="Freeform 46">
              <a:extLst>
                <a:ext uri="{FF2B5EF4-FFF2-40B4-BE49-F238E27FC236}">
                  <a16:creationId xmlns:a16="http://schemas.microsoft.com/office/drawing/2014/main" id="{1AE097AA-CC9B-40C7-ADF2-F43DDE5761C7}"/>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3" name="Freeform 47">
              <a:extLst>
                <a:ext uri="{FF2B5EF4-FFF2-40B4-BE49-F238E27FC236}">
                  <a16:creationId xmlns:a16="http://schemas.microsoft.com/office/drawing/2014/main" id="{1159C2D6-5EA4-4F84-B2F1-241CE2D3DE2E}"/>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4" name="Freeform 48">
              <a:extLst>
                <a:ext uri="{FF2B5EF4-FFF2-40B4-BE49-F238E27FC236}">
                  <a16:creationId xmlns:a16="http://schemas.microsoft.com/office/drawing/2014/main" id="{604D2764-FB55-4E92-A499-BBAB56EE56FD}"/>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5" name="Freeform 49">
              <a:extLst>
                <a:ext uri="{FF2B5EF4-FFF2-40B4-BE49-F238E27FC236}">
                  <a16:creationId xmlns:a16="http://schemas.microsoft.com/office/drawing/2014/main" id="{479CD6CF-3B3D-4D8A-B69F-BC590B04A8CD}"/>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6" name="Freeform 50">
              <a:extLst>
                <a:ext uri="{FF2B5EF4-FFF2-40B4-BE49-F238E27FC236}">
                  <a16:creationId xmlns:a16="http://schemas.microsoft.com/office/drawing/2014/main" id="{8209BE02-17C3-483F-B590-3E6DF5BDB547}"/>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7" name="Freeform 51">
              <a:extLst>
                <a:ext uri="{FF2B5EF4-FFF2-40B4-BE49-F238E27FC236}">
                  <a16:creationId xmlns:a16="http://schemas.microsoft.com/office/drawing/2014/main" id="{CD717262-BBF6-482A-9C87-40BB54ED11FC}"/>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8" name="Freeform 52">
              <a:extLst>
                <a:ext uri="{FF2B5EF4-FFF2-40B4-BE49-F238E27FC236}">
                  <a16:creationId xmlns:a16="http://schemas.microsoft.com/office/drawing/2014/main" id="{BDE41B04-E950-48FB-A7A5-17FDEA1A1451}"/>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9" name="Freeform 53">
              <a:extLst>
                <a:ext uri="{FF2B5EF4-FFF2-40B4-BE49-F238E27FC236}">
                  <a16:creationId xmlns:a16="http://schemas.microsoft.com/office/drawing/2014/main" id="{FE0A7D75-4788-4AE0-BC4E-4BC6D7723572}"/>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0" name="Freeform 54">
              <a:extLst>
                <a:ext uri="{FF2B5EF4-FFF2-40B4-BE49-F238E27FC236}">
                  <a16:creationId xmlns:a16="http://schemas.microsoft.com/office/drawing/2014/main" id="{7915283C-8D47-40E1-8506-D851C93071D3}"/>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1" name="Freeform 55">
              <a:extLst>
                <a:ext uri="{FF2B5EF4-FFF2-40B4-BE49-F238E27FC236}">
                  <a16:creationId xmlns:a16="http://schemas.microsoft.com/office/drawing/2014/main" id="{98994CA6-3857-4616-B74C-C0783C838A43}"/>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2" name="Freeform 56">
              <a:extLst>
                <a:ext uri="{FF2B5EF4-FFF2-40B4-BE49-F238E27FC236}">
                  <a16:creationId xmlns:a16="http://schemas.microsoft.com/office/drawing/2014/main" id="{CE514B7E-77D9-4120-8AD8-B736E658D105}"/>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3" name="Freeform 57">
              <a:extLst>
                <a:ext uri="{FF2B5EF4-FFF2-40B4-BE49-F238E27FC236}">
                  <a16:creationId xmlns:a16="http://schemas.microsoft.com/office/drawing/2014/main" id="{4263E67D-C070-4D9F-A2B8-8C51FABB4354}"/>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4" name="Freeform 58">
              <a:extLst>
                <a:ext uri="{FF2B5EF4-FFF2-40B4-BE49-F238E27FC236}">
                  <a16:creationId xmlns:a16="http://schemas.microsoft.com/office/drawing/2014/main" id="{C9D49BD9-B4CA-4875-95CC-63D5C659C0E9}"/>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5" name="Freeform 59">
              <a:extLst>
                <a:ext uri="{FF2B5EF4-FFF2-40B4-BE49-F238E27FC236}">
                  <a16:creationId xmlns:a16="http://schemas.microsoft.com/office/drawing/2014/main" id="{252C6FCC-397A-4014-81AB-830F7CECC9E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6" name="Freeform 60">
              <a:extLst>
                <a:ext uri="{FF2B5EF4-FFF2-40B4-BE49-F238E27FC236}">
                  <a16:creationId xmlns:a16="http://schemas.microsoft.com/office/drawing/2014/main" id="{BFCECE11-D055-4B8D-A4B3-33FDDF84688B}"/>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7" name="Freeform 61">
              <a:extLst>
                <a:ext uri="{FF2B5EF4-FFF2-40B4-BE49-F238E27FC236}">
                  <a16:creationId xmlns:a16="http://schemas.microsoft.com/office/drawing/2014/main" id="{4162D747-ED4A-4BB0-A6DA-53D3E94BC8CC}"/>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8" name="Freeform 62">
              <a:extLst>
                <a:ext uri="{FF2B5EF4-FFF2-40B4-BE49-F238E27FC236}">
                  <a16:creationId xmlns:a16="http://schemas.microsoft.com/office/drawing/2014/main" id="{76974D8B-D8B3-4C59-BD63-90049E186DCB}"/>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9" name="Freeform 71">
              <a:extLst>
                <a:ext uri="{FF2B5EF4-FFF2-40B4-BE49-F238E27FC236}">
                  <a16:creationId xmlns:a16="http://schemas.microsoft.com/office/drawing/2014/main" id="{6C1C7949-68AF-4F82-AC9C-AFA92764922D}"/>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sp>
        <p:nvSpPr>
          <p:cNvPr id="69" name="文本框 68">
            <a:extLst>
              <a:ext uri="{FF2B5EF4-FFF2-40B4-BE49-F238E27FC236}">
                <a16:creationId xmlns:a16="http://schemas.microsoft.com/office/drawing/2014/main" id="{586B96AE-728D-4D30-864F-2F482DDB40E3}"/>
              </a:ext>
            </a:extLst>
          </p:cNvPr>
          <p:cNvSpPr txBox="1"/>
          <p:nvPr/>
        </p:nvSpPr>
        <p:spPr>
          <a:xfrm>
            <a:off x="5043527" y="5672098"/>
            <a:ext cx="66638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Lecturer</a:t>
            </a:r>
            <a:r>
              <a:rPr lang="zh-CN" altLang="en-US"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a:t>
            </a:r>
            <a:r>
              <a:rPr lang="en-US" altLang="zh-CN" dirty="0" err="1">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Yian</a:t>
            </a:r>
            <a:r>
              <a:rPr lang="en-US" altLang="zh-CN"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 Wang, </a:t>
            </a:r>
            <a:r>
              <a:rPr lang="en-US" altLang="zh-CN" dirty="0" err="1">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Kunhang</a:t>
            </a:r>
            <a:r>
              <a:rPr lang="en-US" altLang="zh-CN"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 </a:t>
            </a:r>
            <a:r>
              <a:rPr lang="en-US" altLang="zh-CN" dirty="0" err="1">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Lyu</a:t>
            </a:r>
            <a:r>
              <a:rPr lang="en-US" altLang="zh-CN"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 and Zhehuan Chen </a:t>
            </a:r>
            <a:endParaRPr kumimoji="0" lang="zh-CN" altLang="en-US"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96058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4BE77495-FA9D-4073-A31B-6DCFF294BB33}"/>
              </a:ext>
            </a:extLst>
          </p:cNvPr>
          <p:cNvSpPr>
            <a:spLocks noGrp="1"/>
          </p:cNvSpPr>
          <p:nvPr>
            <p:ph type="title"/>
          </p:nvPr>
        </p:nvSpPr>
        <p:spPr/>
        <p:txBody>
          <a:bodyPr>
            <a:normAutofit/>
          </a:bodyPr>
          <a:lstStyle/>
          <a:p>
            <a:r>
              <a:rPr lang="en-US" altLang="zh-CN" dirty="0">
                <a:sym typeface="Arial" panose="020B0604020202020204" pitchFamily="34" charset="0"/>
              </a:rPr>
              <a:t>3.1 Evaluation Function</a:t>
            </a:r>
            <a:endParaRPr lang="zh-CN" altLang="en-US" dirty="0">
              <a:sym typeface="Arial" panose="020B0604020202020204" pitchFamily="34" charset="0"/>
            </a:endParaRPr>
          </a:p>
        </p:txBody>
      </p:sp>
      <p:sp>
        <p:nvSpPr>
          <p:cNvPr id="2" name="灯片编号占位符 1">
            <a:extLst>
              <a:ext uri="{FF2B5EF4-FFF2-40B4-BE49-F238E27FC236}">
                <a16:creationId xmlns:a16="http://schemas.microsoft.com/office/drawing/2014/main" id="{F20987FE-20DA-4013-BA0C-394D9A5D3901}"/>
              </a:ext>
            </a:extLst>
          </p:cNvPr>
          <p:cNvSpPr>
            <a:spLocks noGrp="1"/>
          </p:cNvSpPr>
          <p:nvPr>
            <p:ph type="sldNum" sz="quarter" idx="4"/>
          </p:nvPr>
        </p:nvSpPr>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pPr/>
              <a:t>10</a:t>
            </a:fld>
            <a:r>
              <a:rPr lang="zh-CN" altLang="en-US" dirty="0">
                <a:sym typeface="Arial" panose="020B0604020202020204" pitchFamily="34" charset="0"/>
              </a:rPr>
              <a:t> </a:t>
            </a:r>
            <a:r>
              <a:rPr lang="en-US" altLang="zh-CN" dirty="0">
                <a:sym typeface="Arial" panose="020B0604020202020204" pitchFamily="34" charset="0"/>
              </a:rPr>
              <a:t>&gt;</a:t>
            </a:r>
            <a:endParaRPr lang="zh-CN" altLang="en-US" dirty="0">
              <a:sym typeface="Arial" panose="020B0604020202020204" pitchFamily="34" charset="0"/>
            </a:endParaRPr>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AF19B3EB-50CD-4190-86BD-B38B5FDCBC7D}"/>
                  </a:ext>
                </a:extLst>
              </p:cNvPr>
              <p:cNvSpPr txBox="1"/>
              <p:nvPr/>
            </p:nvSpPr>
            <p:spPr>
              <a:xfrm>
                <a:off x="1042416" y="1389888"/>
                <a:ext cx="10706575" cy="4950714"/>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Then many decisions are easy to make:</a:t>
                </a:r>
              </a:p>
              <a:p>
                <a:pPr marL="914400" lvl="1" indent="-457200">
                  <a:buFont typeface="+mj-lt"/>
                  <a:buAutoNum type="arabicPeriod"/>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Assessing the weight coefficients of expectations of the current patterns winning the game.</a:t>
                </a:r>
              </a:p>
              <a:p>
                <a:pPr marL="1257300" lvl="2" indent="-342900">
                  <a:buFont typeface="Arial" panose="020B0604020202020204" pitchFamily="34" charset="0"/>
                  <a:buChar char="•"/>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Assume all tiles be drawn at a possibility of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p</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and claimed at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3p</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or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p</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t>
                </a:r>
              </a:p>
              <a:p>
                <a:pPr marL="1257300" lvl="2" indent="-342900">
                  <a:buFont typeface="Arial" panose="020B0604020202020204" pitchFamily="34" charset="0"/>
                  <a:buChar char="•"/>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Count the remaining (not explicitly discarded) number of each useful tile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x</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as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r(x)</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then multiply it to the result.</a:t>
                </a:r>
              </a:p>
              <a:p>
                <a:pPr marL="1257300" lvl="2" indent="-342900">
                  <a:buFont typeface="Arial" panose="020B0604020202020204" pitchFamily="34" charset="0"/>
                  <a:buChar char="•"/>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Define parameters presenting the possibility of forming a group by Ponging/Chowing when lacking 2 or 3 tiles as </a:t>
                </a:r>
                <a14:m>
                  <m:oMath xmlns:m="http://schemas.openxmlformats.org/officeDocument/2006/math">
                    <m:sSub>
                      <m:sSubPr>
                        <m:ctrlP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𝑝</m:t>
                        </m:r>
                      </m:e>
                      <m:sub>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𝑝</m:t>
                        </m:r>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2</m:t>
                        </m:r>
                      </m:sub>
                    </m:sSub>
                    <m: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t> </m:t>
                    </m:r>
                  </m:oMath>
                </a14:m>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dirty="0">
                    <a:ea typeface="微软雅黑" panose="020B0503020204020204" pitchFamily="34" charset="-122"/>
                    <a:cs typeface="+mn-ea"/>
                    <a:sym typeface="Arial" panose="020B0604020202020204" pitchFamily="34" charset="0"/>
                  </a:rPr>
                  <a:t> </a:t>
                </a:r>
                <a14:m>
                  <m:oMath xmlns:m="http://schemas.openxmlformats.org/officeDocument/2006/math">
                    <m:sSub>
                      <m:sSubPr>
                        <m:ctrlP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𝑝</m:t>
                        </m:r>
                      </m:e>
                      <m:sub>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𝑝</m:t>
                        </m:r>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3</m:t>
                        </m:r>
                      </m:sub>
                    </m:sSub>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 </m:t>
                    </m:r>
                  </m:oMath>
                </a14:m>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dirty="0">
                    <a:ea typeface="微软雅黑" panose="020B0503020204020204" pitchFamily="34" charset="-122"/>
                    <a:cs typeface="+mn-ea"/>
                    <a:sym typeface="Arial" panose="020B0604020202020204" pitchFamily="34" charset="0"/>
                  </a:rPr>
                  <a:t> </a:t>
                </a:r>
                <a14:m>
                  <m:oMath xmlns:m="http://schemas.openxmlformats.org/officeDocument/2006/math">
                    <m:sSub>
                      <m:sSubPr>
                        <m:ctrlP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𝑝</m:t>
                        </m:r>
                      </m:e>
                      <m:sub>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𝑐</m:t>
                        </m:r>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2</m:t>
                        </m:r>
                      </m:sub>
                    </m:sSub>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 </m:t>
                    </m:r>
                  </m:oMath>
                </a14:m>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dirty="0">
                    <a:ea typeface="微软雅黑" panose="020B0503020204020204" pitchFamily="34" charset="-122"/>
                    <a:cs typeface="+mn-ea"/>
                    <a:sym typeface="Arial" panose="020B0604020202020204" pitchFamily="34" charset="0"/>
                  </a:rPr>
                  <a:t> </a:t>
                </a:r>
                <a14:m>
                  <m:oMath xmlns:m="http://schemas.openxmlformats.org/officeDocument/2006/math">
                    <m:sSub>
                      <m:sSubPr>
                        <m:ctrlP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𝑝</m:t>
                        </m:r>
                      </m:e>
                      <m:sub>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𝑐</m:t>
                        </m:r>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3</m:t>
                        </m:r>
                      </m:sub>
                    </m:sSub>
                  </m:oMath>
                </a14:m>
                <a:r>
                  <a:rPr lang="en-US" altLang="zh-CN" sz="2400" dirty="0">
                    <a:ea typeface="微软雅黑" panose="020B0503020204020204" pitchFamily="34" charset="-122"/>
                    <a:cs typeface="+mn-ea"/>
                    <a:sym typeface="Arial" panose="020B0604020202020204" pitchFamily="34" charset="0"/>
                  </a:rPr>
                  <a:t> ( </a:t>
                </a:r>
                <a14:m>
                  <m:oMath xmlns:m="http://schemas.openxmlformats.org/officeDocument/2006/math">
                    <m:sSub>
                      <m:sSubPr>
                        <m:ctrlP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𝑝</m:t>
                        </m:r>
                      </m:e>
                      <m:sub>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𝑝</m:t>
                        </m:r>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2</m:t>
                        </m:r>
                      </m:sub>
                    </m:sSub>
                  </m:oMath>
                </a14:m>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&lt; </a:t>
                </a:r>
                <a14:m>
                  <m:oMath xmlns:m="http://schemas.openxmlformats.org/officeDocument/2006/math">
                    <m:sSup>
                      <m:sSupPr>
                        <m:ctrlP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ctrlPr>
                      </m:sSupPr>
                      <m:e>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(3</m:t>
                        </m:r>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𝑝</m:t>
                        </m:r>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m:t>
                        </m:r>
                      </m:e>
                      <m:sup>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2</m:t>
                        </m:r>
                      </m:sup>
                    </m:sSup>
                    <m: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t> </m:t>
                    </m:r>
                  </m:oMath>
                </a14:m>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dirty="0">
                    <a:ea typeface="微软雅黑" panose="020B0503020204020204" pitchFamily="34" charset="-122"/>
                    <a:cs typeface="+mn-ea"/>
                    <a:sym typeface="Arial" panose="020B0604020202020204" pitchFamily="34" charset="0"/>
                  </a:rPr>
                  <a:t> </a:t>
                </a:r>
                <a14:m>
                  <m:oMath xmlns:m="http://schemas.openxmlformats.org/officeDocument/2006/math">
                    <m:sSub>
                      <m:sSubPr>
                        <m:ctrlP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𝑝</m:t>
                        </m:r>
                      </m:e>
                      <m:sub>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𝑝</m:t>
                        </m:r>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3</m:t>
                        </m:r>
                      </m:sub>
                    </m:sSub>
                  </m:oMath>
                </a14:m>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&lt; </a:t>
                </a:r>
                <a14:m>
                  <m:oMath xmlns:m="http://schemas.openxmlformats.org/officeDocument/2006/math">
                    <m:sSup>
                      <m:sSupPr>
                        <m:ctrlP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ctrlPr>
                      </m:sSupPr>
                      <m:e>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(3</m:t>
                        </m:r>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𝑝</m:t>
                        </m:r>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m:t>
                        </m:r>
                      </m:e>
                      <m:sup>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3</m:t>
                        </m:r>
                      </m:sup>
                    </m:sSup>
                  </m:oMath>
                </a14:m>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400" dirty="0">
                    <a:ea typeface="微软雅黑" panose="020B0503020204020204" pitchFamily="34" charset="-122"/>
                    <a:cs typeface="+mn-ea"/>
                    <a:sym typeface="Arial" panose="020B0604020202020204" pitchFamily="34" charset="0"/>
                  </a:rPr>
                  <a:t> </a:t>
                </a:r>
                <a14:m>
                  <m:oMath xmlns:m="http://schemas.openxmlformats.org/officeDocument/2006/math">
                    <m:sSub>
                      <m:sSubPr>
                        <m:ctrlP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𝑝</m:t>
                        </m:r>
                      </m:e>
                      <m:sub>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𝑐</m:t>
                        </m:r>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2</m:t>
                        </m:r>
                      </m:sub>
                    </m:sSub>
                  </m:oMath>
                </a14:m>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&lt; </a:t>
                </a:r>
                <a14:m>
                  <m:oMath xmlns:m="http://schemas.openxmlformats.org/officeDocument/2006/math">
                    <m:sSup>
                      <m:sSupPr>
                        <m:ctrlP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ctrlPr>
                      </m:sSupPr>
                      <m:e>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𝑝</m:t>
                        </m:r>
                      </m:e>
                      <m:sup>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2</m:t>
                        </m:r>
                      </m:sup>
                    </m:sSup>
                  </m:oMath>
                </a14:m>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dirty="0">
                    <a:ea typeface="微软雅黑" panose="020B0503020204020204" pitchFamily="34" charset="-122"/>
                    <a:cs typeface="+mn-ea"/>
                    <a:sym typeface="Arial" panose="020B0604020202020204" pitchFamily="34" charset="0"/>
                  </a:rPr>
                  <a:t> </a:t>
                </a:r>
                <a14:m>
                  <m:oMath xmlns:m="http://schemas.openxmlformats.org/officeDocument/2006/math">
                    <m:sSub>
                      <m:sSubPr>
                        <m:ctrlP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𝑝</m:t>
                        </m:r>
                      </m:e>
                      <m:sub>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𝑐</m:t>
                        </m:r>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3</m:t>
                        </m:r>
                      </m:sub>
                    </m:sSub>
                  </m:oMath>
                </a14:m>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&lt; </a:t>
                </a:r>
                <a14:m>
                  <m:oMath xmlns:m="http://schemas.openxmlformats.org/officeDocument/2006/math">
                    <m:sSup>
                      <m:sSupPr>
                        <m:ctrlP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ctrlPr>
                      </m:sSupPr>
                      <m:e>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𝑝</m:t>
                        </m:r>
                      </m:e>
                      <m:sup>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3</m:t>
                        </m:r>
                      </m:sup>
                    </m:sSup>
                  </m:oMath>
                </a14:m>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t>
                </a:r>
              </a:p>
              <a:p>
                <a:pPr marL="1257300" lvl="2" indent="-342900">
                  <a:buFont typeface="Arial" panose="020B0604020202020204" pitchFamily="34" charset="0"/>
                  <a:buChar char="•"/>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Take the special Fan ”seven pairs” into consideration, and redefine the possibility of drawing a tile as </a:t>
                </a:r>
                <a14:m>
                  <m:oMath xmlns:m="http://schemas.openxmlformats.org/officeDocument/2006/math">
                    <m:sSub>
                      <m:sSubPr>
                        <m:ctrlP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𝑝</m:t>
                        </m:r>
                      </m:e>
                      <m:sub>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7</m:t>
                        </m:r>
                      </m:sub>
                    </m:sSub>
                  </m:oMath>
                </a14:m>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t>
                </a:r>
                <a14:m>
                  <m:oMath xmlns:m="http://schemas.openxmlformats.org/officeDocument/2006/math">
                    <m:sSub>
                      <m:sSubPr>
                        <m:ctrlP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𝑝</m:t>
                        </m:r>
                      </m:e>
                      <m:sub>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7</m:t>
                        </m:r>
                      </m:sub>
                    </m:sSub>
                  </m:oMath>
                </a14:m>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&lt;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p</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t>
                </a:r>
              </a:p>
              <a:p>
                <a:pPr marL="1257300" lvl="2" indent="-342900">
                  <a:buFont typeface="Arial" panose="020B0604020202020204" pitchFamily="34" charset="0"/>
                  <a:buChar char="•"/>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Make a product of the possibility of all useful tiles and sum them over </a:t>
                </a:r>
                <a:r>
                  <a:rPr lang="zh-CN" altLang="en-US" sz="24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E(S).</a:t>
                </a:r>
              </a:p>
            </p:txBody>
          </p:sp>
        </mc:Choice>
        <mc:Fallback>
          <p:sp>
            <p:nvSpPr>
              <p:cNvPr id="3" name="文本框 2">
                <a:extLst>
                  <a:ext uri="{FF2B5EF4-FFF2-40B4-BE49-F238E27FC236}">
                    <a16:creationId xmlns:a16="http://schemas.microsoft.com/office/drawing/2014/main" id="{AF19B3EB-50CD-4190-86BD-B38B5FDCBC7D}"/>
                  </a:ext>
                </a:extLst>
              </p:cNvPr>
              <p:cNvSpPr txBox="1">
                <a:spLocks noRot="1" noChangeAspect="1" noMove="1" noResize="1" noEditPoints="1" noAdjustHandles="1" noChangeArrowheads="1" noChangeShapeType="1" noTextEdit="1"/>
              </p:cNvSpPr>
              <p:nvPr/>
            </p:nvSpPr>
            <p:spPr>
              <a:xfrm>
                <a:off x="1042416" y="1389888"/>
                <a:ext cx="10706575" cy="4950714"/>
              </a:xfrm>
              <a:prstGeom prst="rect">
                <a:avLst/>
              </a:prstGeom>
              <a:blipFill>
                <a:blip r:embed="rId3"/>
                <a:stretch>
                  <a:fillRect l="-740" t="-862" r="-1367" b="-19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717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4BE77495-FA9D-4073-A31B-6DCFF294BB33}"/>
              </a:ext>
            </a:extLst>
          </p:cNvPr>
          <p:cNvSpPr>
            <a:spLocks noGrp="1"/>
          </p:cNvSpPr>
          <p:nvPr>
            <p:ph type="title"/>
          </p:nvPr>
        </p:nvSpPr>
        <p:spPr/>
        <p:txBody>
          <a:bodyPr>
            <a:normAutofit/>
          </a:bodyPr>
          <a:lstStyle/>
          <a:p>
            <a:r>
              <a:rPr lang="en-US" altLang="zh-CN" dirty="0">
                <a:sym typeface="Arial" panose="020B0604020202020204" pitchFamily="34" charset="0"/>
              </a:rPr>
              <a:t>3.1 Evaluation Function</a:t>
            </a:r>
            <a:endParaRPr lang="zh-CN" altLang="en-US" dirty="0">
              <a:sym typeface="Arial" panose="020B0604020202020204" pitchFamily="34" charset="0"/>
            </a:endParaRPr>
          </a:p>
        </p:txBody>
      </p:sp>
      <p:sp>
        <p:nvSpPr>
          <p:cNvPr id="2" name="灯片编号占位符 1">
            <a:extLst>
              <a:ext uri="{FF2B5EF4-FFF2-40B4-BE49-F238E27FC236}">
                <a16:creationId xmlns:a16="http://schemas.microsoft.com/office/drawing/2014/main" id="{F20987FE-20DA-4013-BA0C-394D9A5D3901}"/>
              </a:ext>
            </a:extLst>
          </p:cNvPr>
          <p:cNvSpPr>
            <a:spLocks noGrp="1"/>
          </p:cNvSpPr>
          <p:nvPr>
            <p:ph type="sldNum" sz="quarter" idx="4"/>
          </p:nvPr>
        </p:nvSpPr>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pPr/>
              <a:t>11</a:t>
            </a:fld>
            <a:r>
              <a:rPr lang="zh-CN" altLang="en-US" dirty="0">
                <a:sym typeface="Arial" panose="020B0604020202020204" pitchFamily="34" charset="0"/>
              </a:rPr>
              <a:t> </a:t>
            </a:r>
            <a:r>
              <a:rPr lang="en-US" altLang="zh-CN" dirty="0">
                <a:sym typeface="Arial" panose="020B0604020202020204" pitchFamily="34" charset="0"/>
              </a:rPr>
              <a:t>&gt;</a:t>
            </a:r>
            <a:endParaRPr lang="zh-CN" altLang="en-US" dirty="0">
              <a:sym typeface="Arial" panose="020B0604020202020204" pitchFamily="34" charset="0"/>
            </a:endParaRPr>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AF19B3EB-50CD-4190-86BD-B38B5FDCBC7D}"/>
                  </a:ext>
                </a:extLst>
              </p:cNvPr>
              <p:cNvSpPr txBox="1"/>
              <p:nvPr/>
            </p:nvSpPr>
            <p:spPr>
              <a:xfrm>
                <a:off x="1042416" y="1389888"/>
                <a:ext cx="10706575" cy="4154984"/>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Then many decisions are easy to make:</a:t>
                </a:r>
              </a:p>
              <a:p>
                <a:pPr marL="914400" lvl="1" indent="-457200">
                  <a:buFont typeface="+mj-lt"/>
                  <a:buAutoNum type="arabicPeriod" startAt="2"/>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Assessing the importance of each tile when needed to discard a tile.</a:t>
                </a:r>
              </a:p>
              <a:p>
                <a:pPr marL="1257300" lvl="2" indent="-342900">
                  <a:buFont typeface="Arial" panose="020B0604020202020204" pitchFamily="34" charset="0"/>
                  <a:buChar char="•"/>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For every tile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x</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enumerated in hand, calculate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E(S−x)</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t>
                </a:r>
              </a:p>
              <a:p>
                <a:pPr marL="1257300" lvl="2" indent="-342900">
                  <a:buFont typeface="Arial" panose="020B0604020202020204" pitchFamily="34" charset="0"/>
                  <a:buChar char="•"/>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The larger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E(S−x) </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is, the less important x for the current state is.</a:t>
                </a:r>
              </a:p>
              <a:p>
                <a:pPr marL="1257300" lvl="2" indent="-342900">
                  <a:buFont typeface="Arial" panose="020B0604020202020204" pitchFamily="34" charset="0"/>
                  <a:buChar char="•"/>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Obviously, we choose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x</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satisfying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E(S −x) </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t>
                </a:r>
                <a14:m>
                  <m:oMath xmlns:m="http://schemas.openxmlformats.org/officeDocument/2006/math">
                    <m:sSub>
                      <m:sSubPr>
                        <m:ctrlP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ctrlPr>
                      </m:sSubPr>
                      <m:e>
                        <m:r>
                          <m:rPr>
                            <m:sty m:val="p"/>
                          </m:rP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t>min</m:t>
                        </m:r>
                      </m:e>
                      <m:sub>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𝑥</m:t>
                        </m:r>
                        <m:r>
                          <a:rPr lang="en-US" altLang="zh-CN" sz="2400" b="0" i="1" dirty="0" smtClean="0">
                            <a:latin typeface="Cambria Math" panose="02040503050406030204" pitchFamily="18" charset="0"/>
                            <a:ea typeface="Cambria Math" panose="02040503050406030204" pitchFamily="18" charset="0"/>
                            <a:cs typeface="+mn-ea"/>
                            <a:sym typeface="Arial" panose="020B0604020202020204" pitchFamily="34" charset="0"/>
                          </a:rPr>
                          <m:t>∈</m:t>
                        </m:r>
                        <m:r>
                          <a:rPr lang="en-US" altLang="zh-CN" sz="2400" b="0" i="1" dirty="0" smtClean="0">
                            <a:latin typeface="Cambria Math" panose="02040503050406030204" pitchFamily="18" charset="0"/>
                            <a:ea typeface="Cambria Math" panose="02040503050406030204" pitchFamily="18" charset="0"/>
                            <a:cs typeface="+mn-ea"/>
                            <a:sym typeface="Arial" panose="020B0604020202020204" pitchFamily="34" charset="0"/>
                          </a:rPr>
                          <m:t>𝑆</m:t>
                        </m:r>
                      </m:sub>
                    </m:sSub>
                    <m: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t> {</m:t>
                    </m:r>
                    <m: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t>𝐸</m:t>
                    </m:r>
                    <m: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t>(</m:t>
                    </m:r>
                    <m: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t>𝑆</m:t>
                    </m:r>
                    <m: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t>−</m:t>
                    </m:r>
                    <m: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t>𝑥</m:t>
                    </m:r>
                    <m: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t>)}</m:t>
                    </m:r>
                  </m:oMath>
                </a14:m>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as the discard.</a:t>
                </a:r>
              </a:p>
              <a:p>
                <a:pPr lvl="2"/>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914400" lvl="1" indent="-457200">
                  <a:buFont typeface="+mj-lt"/>
                  <a:buAutoNum type="arabicPeriod" startAt="2"/>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Assessing the operations of Chow, Pong, Kong at the moment.</a:t>
                </a:r>
              </a:p>
              <a:p>
                <a:pPr marL="1257300" lvl="2" indent="-342900">
                  <a:buFont typeface="Arial" panose="020B0604020202020204" pitchFamily="34" charset="0"/>
                  <a:buChar char="•"/>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For the claiming operation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op(x)</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calculate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E(</a:t>
                </a:r>
                <a:r>
                  <a:rPr lang="en-US" altLang="zh-CN" sz="2400" i="1" dirty="0" err="1">
                    <a:latin typeface="Arial" panose="020B0604020202020204" pitchFamily="34" charset="0"/>
                    <a:ea typeface="微软雅黑" panose="020B0503020204020204" pitchFamily="34" charset="-122"/>
                    <a:cs typeface="+mn-ea"/>
                    <a:sym typeface="Arial" panose="020B0604020202020204" pitchFamily="34" charset="0"/>
                  </a:rPr>
                  <a:t>S+op</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(x))</a:t>
                </a:r>
              </a:p>
              <a:p>
                <a:pPr marL="1257300" lvl="2" indent="-342900">
                  <a:buFont typeface="Arial" panose="020B0604020202020204" pitchFamily="34" charset="0"/>
                  <a:buChar char="•"/>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Judge whether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E(</a:t>
                </a:r>
                <a:r>
                  <a:rPr lang="en-US" altLang="zh-CN" sz="2400" i="1" dirty="0" err="1">
                    <a:latin typeface="Arial" panose="020B0604020202020204" pitchFamily="34" charset="0"/>
                    <a:ea typeface="微软雅黑" panose="020B0503020204020204" pitchFamily="34" charset="-122"/>
                    <a:cs typeface="+mn-ea"/>
                    <a:sym typeface="Arial" panose="020B0604020202020204" pitchFamily="34" charset="0"/>
                  </a:rPr>
                  <a:t>S+op</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(x)) </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is greater than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E(S)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or not. If so, accept the claim, ignore otherwise.</a:t>
                </a:r>
              </a:p>
            </p:txBody>
          </p:sp>
        </mc:Choice>
        <mc:Fallback>
          <p:sp>
            <p:nvSpPr>
              <p:cNvPr id="3" name="文本框 2">
                <a:extLst>
                  <a:ext uri="{FF2B5EF4-FFF2-40B4-BE49-F238E27FC236}">
                    <a16:creationId xmlns:a16="http://schemas.microsoft.com/office/drawing/2014/main" id="{AF19B3EB-50CD-4190-86BD-B38B5FDCBC7D}"/>
                  </a:ext>
                </a:extLst>
              </p:cNvPr>
              <p:cNvSpPr txBox="1">
                <a:spLocks noRot="1" noChangeAspect="1" noMove="1" noResize="1" noEditPoints="1" noAdjustHandles="1" noChangeArrowheads="1" noChangeShapeType="1" noTextEdit="1"/>
              </p:cNvSpPr>
              <p:nvPr/>
            </p:nvSpPr>
            <p:spPr>
              <a:xfrm>
                <a:off x="1042416" y="1389888"/>
                <a:ext cx="10706575" cy="4154984"/>
              </a:xfrm>
              <a:prstGeom prst="rect">
                <a:avLst/>
              </a:prstGeom>
              <a:blipFill>
                <a:blip r:embed="rId3"/>
                <a:stretch>
                  <a:fillRect l="-740" t="-1026" b="-24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8638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4BE77495-FA9D-4073-A31B-6DCFF294BB33}"/>
              </a:ext>
            </a:extLst>
          </p:cNvPr>
          <p:cNvSpPr>
            <a:spLocks noGrp="1"/>
          </p:cNvSpPr>
          <p:nvPr>
            <p:ph type="title"/>
          </p:nvPr>
        </p:nvSpPr>
        <p:spPr/>
        <p:txBody>
          <a:bodyPr>
            <a:normAutofit/>
          </a:bodyPr>
          <a:lstStyle/>
          <a:p>
            <a:r>
              <a:rPr lang="en-US" altLang="zh-CN" dirty="0">
                <a:sym typeface="Arial" panose="020B0604020202020204" pitchFamily="34" charset="0"/>
              </a:rPr>
              <a:t>3.2 LHT and Winning Plans</a:t>
            </a:r>
            <a:endParaRPr lang="zh-CN" altLang="en-US" dirty="0">
              <a:sym typeface="Arial" panose="020B0604020202020204" pitchFamily="34" charset="0"/>
            </a:endParaRPr>
          </a:p>
        </p:txBody>
      </p:sp>
      <p:sp>
        <p:nvSpPr>
          <p:cNvPr id="2" name="灯片编号占位符 1">
            <a:extLst>
              <a:ext uri="{FF2B5EF4-FFF2-40B4-BE49-F238E27FC236}">
                <a16:creationId xmlns:a16="http://schemas.microsoft.com/office/drawing/2014/main" id="{F20987FE-20DA-4013-BA0C-394D9A5D3901}"/>
              </a:ext>
            </a:extLst>
          </p:cNvPr>
          <p:cNvSpPr>
            <a:spLocks noGrp="1"/>
          </p:cNvSpPr>
          <p:nvPr>
            <p:ph type="sldNum" sz="quarter" idx="4"/>
          </p:nvPr>
        </p:nvSpPr>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pPr/>
              <a:t>12</a:t>
            </a:fld>
            <a:r>
              <a:rPr lang="zh-CN" altLang="en-US" dirty="0">
                <a:sym typeface="Arial" panose="020B0604020202020204" pitchFamily="34" charset="0"/>
              </a:rPr>
              <a:t> </a:t>
            </a:r>
            <a:r>
              <a:rPr lang="en-US" altLang="zh-CN" dirty="0">
                <a:sym typeface="Arial" panose="020B0604020202020204" pitchFamily="34" charset="0"/>
              </a:rPr>
              <a:t>&gt;</a:t>
            </a:r>
            <a:endParaRPr lang="zh-CN" altLang="en-US" dirty="0">
              <a:sym typeface="Arial" panose="020B0604020202020204" pitchFamily="34" charset="0"/>
            </a:endParaRPr>
          </a:p>
        </p:txBody>
      </p:sp>
      <p:sp>
        <p:nvSpPr>
          <p:cNvPr id="3" name="文本框 2">
            <a:extLst>
              <a:ext uri="{FF2B5EF4-FFF2-40B4-BE49-F238E27FC236}">
                <a16:creationId xmlns:a16="http://schemas.microsoft.com/office/drawing/2014/main" id="{AF19B3EB-50CD-4190-86BD-B38B5FDCBC7D}"/>
              </a:ext>
            </a:extLst>
          </p:cNvPr>
          <p:cNvSpPr txBox="1"/>
          <p:nvPr/>
        </p:nvSpPr>
        <p:spPr>
          <a:xfrm>
            <a:off x="1042416" y="1389888"/>
            <a:ext cx="10706575" cy="4154984"/>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Major work: generate all winning plans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P(S)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for the pattern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we hold every moment.</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Initial state: the groups formed by claiming operations in the current pattern.</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Search functions: </a:t>
            </a:r>
            <a:r>
              <a:rPr lang="en-US" altLang="zh-CN" sz="2400" i="1" dirty="0" err="1">
                <a:latin typeface="Candara" panose="020E0502030303020204" pitchFamily="34" charset="0"/>
                <a:ea typeface="微软雅黑" panose="020B0503020204020204" pitchFamily="34" charset="-122"/>
                <a:cs typeface="+mn-ea"/>
                <a:sym typeface="Arial" panose="020B0604020202020204" pitchFamily="34" charset="0"/>
              </a:rPr>
              <a:t>dfs_triplet</a:t>
            </a:r>
            <a:r>
              <a:rPr lang="en-US" altLang="zh-CN" sz="2400" i="1" dirty="0">
                <a:latin typeface="Candara" panose="020E0502030303020204" pitchFamily="34" charset="0"/>
                <a:ea typeface="微软雅黑" panose="020B0503020204020204" pitchFamily="34" charset="-122"/>
                <a:cs typeface="+mn-ea"/>
                <a:sym typeface="Arial" panose="020B0604020202020204" pitchFamily="34" charset="0"/>
              </a:rPr>
              <a:t>(</a:t>
            </a:r>
            <a:r>
              <a:rPr lang="en-US" altLang="zh-CN" sz="2400" i="1" dirty="0" err="1">
                <a:latin typeface="Candara" panose="020E0502030303020204" pitchFamily="34" charset="0"/>
                <a:ea typeface="微软雅黑" panose="020B0503020204020204" pitchFamily="34" charset="-122"/>
                <a:cs typeface="+mn-ea"/>
                <a:sym typeface="Arial" panose="020B0604020202020204" pitchFamily="34" charset="0"/>
              </a:rPr>
              <a:t>dep,lim,I,J</a:t>
            </a:r>
            <a:r>
              <a:rPr lang="en-US" altLang="zh-CN" sz="2400" i="1" dirty="0">
                <a:latin typeface="Candara" panose="020E0502030303020204" pitchFamily="34" charset="0"/>
                <a:ea typeface="微软雅黑" panose="020B0503020204020204" pitchFamily="34" charset="-122"/>
                <a:cs typeface="+mn-ea"/>
                <a:sym typeface="Arial" panose="020B0604020202020204" pitchFamily="34" charset="0"/>
              </a:rPr>
              <a:t>) </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and </a:t>
            </a:r>
            <a:r>
              <a:rPr lang="en-US" altLang="zh-CN" sz="2400" i="1" dirty="0" err="1">
                <a:latin typeface="Candara" panose="020E0502030303020204" pitchFamily="34" charset="0"/>
                <a:ea typeface="微软雅黑" panose="020B0503020204020204" pitchFamily="34" charset="-122"/>
                <a:cs typeface="+mn-ea"/>
                <a:sym typeface="Arial" panose="020B0604020202020204" pitchFamily="34" charset="0"/>
              </a:rPr>
              <a:t>dfs_sequence</a:t>
            </a:r>
            <a:r>
              <a:rPr lang="en-US" altLang="zh-CN" sz="2400" i="1" dirty="0">
                <a:latin typeface="Candara" panose="020E0502030303020204" pitchFamily="34" charset="0"/>
                <a:ea typeface="微软雅黑" panose="020B0503020204020204" pitchFamily="34" charset="-122"/>
                <a:cs typeface="+mn-ea"/>
                <a:sym typeface="Arial" panose="020B0604020202020204" pitchFamily="34" charset="0"/>
              </a:rPr>
              <a:t>(</a:t>
            </a:r>
            <a:r>
              <a:rPr lang="en-US" altLang="zh-CN" sz="2400" i="1" dirty="0" err="1">
                <a:latin typeface="Candara" panose="020E0502030303020204" pitchFamily="34" charset="0"/>
                <a:ea typeface="微软雅黑" panose="020B0503020204020204" pitchFamily="34" charset="-122"/>
                <a:cs typeface="+mn-ea"/>
                <a:sym typeface="Arial" panose="020B0604020202020204" pitchFamily="34" charset="0"/>
              </a:rPr>
              <a:t>dep,lim,I,J</a:t>
            </a:r>
            <a:r>
              <a:rPr lang="en-US" altLang="zh-CN" sz="2400" i="1" dirty="0">
                <a:latin typeface="Candara" panose="020E0502030303020204" pitchFamily="34" charset="0"/>
                <a:ea typeface="微软雅黑" panose="020B0503020204020204" pitchFamily="34" charset="-122"/>
                <a:cs typeface="+mn-ea"/>
                <a:sym typeface="Arial" panose="020B0604020202020204" pitchFamily="34" charset="0"/>
              </a:rPr>
              <a:t>) </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(in greedy orders).</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Target state: a winning pattern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T</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whose points is not less than 8.</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Update: calculate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LWT(S,T)</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and update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LHT(S)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and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P(S)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t>
            </a:r>
          </a:p>
        </p:txBody>
      </p:sp>
    </p:spTree>
    <p:extLst>
      <p:ext uri="{BB962C8B-B14F-4D97-AF65-F5344CB8AC3E}">
        <p14:creationId xmlns:p14="http://schemas.microsoft.com/office/powerpoint/2010/main" val="2362855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4BE77495-FA9D-4073-A31B-6DCFF294BB33}"/>
              </a:ext>
            </a:extLst>
          </p:cNvPr>
          <p:cNvSpPr>
            <a:spLocks noGrp="1"/>
          </p:cNvSpPr>
          <p:nvPr>
            <p:ph type="title"/>
          </p:nvPr>
        </p:nvSpPr>
        <p:spPr/>
        <p:txBody>
          <a:bodyPr>
            <a:normAutofit/>
          </a:bodyPr>
          <a:lstStyle/>
          <a:p>
            <a:r>
              <a:rPr lang="en-US" altLang="zh-CN" dirty="0">
                <a:sym typeface="Arial" panose="020B0604020202020204" pitchFamily="34" charset="0"/>
              </a:rPr>
              <a:t>3.2 LHT and Winning Plans</a:t>
            </a:r>
            <a:endParaRPr lang="zh-CN" altLang="en-US" dirty="0">
              <a:sym typeface="Arial" panose="020B0604020202020204" pitchFamily="34" charset="0"/>
            </a:endParaRPr>
          </a:p>
        </p:txBody>
      </p:sp>
      <p:sp>
        <p:nvSpPr>
          <p:cNvPr id="2" name="灯片编号占位符 1">
            <a:extLst>
              <a:ext uri="{FF2B5EF4-FFF2-40B4-BE49-F238E27FC236}">
                <a16:creationId xmlns:a16="http://schemas.microsoft.com/office/drawing/2014/main" id="{F20987FE-20DA-4013-BA0C-394D9A5D3901}"/>
              </a:ext>
            </a:extLst>
          </p:cNvPr>
          <p:cNvSpPr>
            <a:spLocks noGrp="1"/>
          </p:cNvSpPr>
          <p:nvPr>
            <p:ph type="sldNum" sz="quarter" idx="4"/>
          </p:nvPr>
        </p:nvSpPr>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pPr/>
              <a:t>13</a:t>
            </a:fld>
            <a:r>
              <a:rPr lang="zh-CN" altLang="en-US" dirty="0">
                <a:sym typeface="Arial" panose="020B0604020202020204" pitchFamily="34" charset="0"/>
              </a:rPr>
              <a:t> </a:t>
            </a:r>
            <a:r>
              <a:rPr lang="en-US" altLang="zh-CN" dirty="0">
                <a:sym typeface="Arial" panose="020B0604020202020204" pitchFamily="34" charset="0"/>
              </a:rPr>
              <a:t>&gt;</a:t>
            </a:r>
            <a:endParaRPr lang="zh-CN" altLang="en-US" dirty="0">
              <a:sym typeface="Arial" panose="020B0604020202020204" pitchFamily="34" charset="0"/>
            </a:endParaRPr>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AF19B3EB-50CD-4190-86BD-B38B5FDCBC7D}"/>
                  </a:ext>
                </a:extLst>
              </p:cNvPr>
              <p:cNvSpPr txBox="1"/>
              <p:nvPr/>
            </p:nvSpPr>
            <p:spPr>
              <a:xfrm>
                <a:off x="1042416" y="1389888"/>
                <a:ext cx="10706575" cy="231666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Analysis:  Total number of state has a theoretical upper bound of </a:t>
                </a:r>
                <a:endPar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endParaRPr>
              </a:p>
              <a:p>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t>4</m:t>
                      </m:r>
                      <m:r>
                        <a:rPr lang="en-US" altLang="zh-CN" sz="2400" i="1" dirty="0" smtClean="0">
                          <a:latin typeface="Cambria Math" panose="02040503050406030204" pitchFamily="18" charset="0"/>
                          <a:ea typeface="Cambria Math" panose="02040503050406030204" pitchFamily="18" charset="0"/>
                          <a:cs typeface="+mn-ea"/>
                          <a:sym typeface="Arial" panose="020B0604020202020204" pitchFamily="34" charset="0"/>
                        </a:rPr>
                        <m:t>×</m:t>
                      </m:r>
                      <m:sSup>
                        <m:sSupPr>
                          <m:ctrlP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ctrlPr>
                        </m:sSupPr>
                        <m:e>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52</m:t>
                          </m:r>
                        </m:e>
                        <m:sup>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5</m:t>
                          </m:r>
                        </m:sup>
                      </m:sSup>
                      <m: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t>≈1.5×</m:t>
                      </m:r>
                      <m:sSup>
                        <m:sSupPr>
                          <m:ctrlP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ctrlPr>
                        </m:sSupPr>
                        <m:e>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10</m:t>
                          </m:r>
                        </m:e>
                        <m:sup>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9</m:t>
                          </m:r>
                        </m:sup>
                      </m:sSup>
                      <m: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t> </m:t>
                      </m:r>
                    </m:oMath>
                  </m:oMathPara>
                </a14:m>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Quite unacceptable.</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Hope to control the state’s number under a level of </a:t>
                </a:r>
                <a14:m>
                  <m:oMath xmlns:m="http://schemas.openxmlformats.org/officeDocument/2006/math">
                    <m:sSup>
                      <m:sSupPr>
                        <m:ctrlP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ctrlPr>
                      </m:sSupPr>
                      <m:e>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10</m:t>
                        </m:r>
                      </m:e>
                      <m:sup>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5</m:t>
                        </m:r>
                      </m:sup>
                    </m:sSup>
                  </m:oMath>
                </a14:m>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p:txBody>
          </p:sp>
        </mc:Choice>
        <mc:Fallback>
          <p:sp>
            <p:nvSpPr>
              <p:cNvPr id="3" name="文本框 2">
                <a:extLst>
                  <a:ext uri="{FF2B5EF4-FFF2-40B4-BE49-F238E27FC236}">
                    <a16:creationId xmlns:a16="http://schemas.microsoft.com/office/drawing/2014/main" id="{AF19B3EB-50CD-4190-86BD-B38B5FDCBC7D}"/>
                  </a:ext>
                </a:extLst>
              </p:cNvPr>
              <p:cNvSpPr txBox="1">
                <a:spLocks noRot="1" noChangeAspect="1" noMove="1" noResize="1" noEditPoints="1" noAdjustHandles="1" noChangeArrowheads="1" noChangeShapeType="1" noTextEdit="1"/>
              </p:cNvSpPr>
              <p:nvPr/>
            </p:nvSpPr>
            <p:spPr>
              <a:xfrm>
                <a:off x="1042416" y="1389888"/>
                <a:ext cx="10706575" cy="2316660"/>
              </a:xfrm>
              <a:prstGeom prst="rect">
                <a:avLst/>
              </a:prstGeom>
              <a:blipFill>
                <a:blip r:embed="rId3"/>
                <a:stretch>
                  <a:fillRect l="-740" t="-1842" b="-5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3921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DE2CD948-CF29-443D-9B3B-FA40C00FEB61}"/>
              </a:ext>
            </a:extLst>
          </p:cNvPr>
          <p:cNvSpPr>
            <a:spLocks noGrp="1"/>
          </p:cNvSpPr>
          <p:nvPr>
            <p:ph type="body" sz="quarter" idx="10"/>
          </p:nvPr>
        </p:nvSpPr>
        <p:spPr/>
        <p:txBody>
          <a:bodyPr/>
          <a:lstStyle/>
          <a:p>
            <a:r>
              <a:rPr lang="en-US" altLang="zh-CN" dirty="0">
                <a:sym typeface="Arial" panose="020B0604020202020204" pitchFamily="34" charset="0"/>
              </a:rPr>
              <a:t>04</a:t>
            </a:r>
            <a:endParaRPr lang="zh-CN" altLang="en-US" dirty="0">
              <a:sym typeface="Arial" panose="020B0604020202020204" pitchFamily="34" charset="0"/>
            </a:endParaRPr>
          </a:p>
        </p:txBody>
      </p:sp>
      <p:sp>
        <p:nvSpPr>
          <p:cNvPr id="19" name="文本占位符 18">
            <a:extLst>
              <a:ext uri="{FF2B5EF4-FFF2-40B4-BE49-F238E27FC236}">
                <a16:creationId xmlns:a16="http://schemas.microsoft.com/office/drawing/2014/main" id="{66281700-FD51-4251-B272-DE1278FAD5BF}"/>
              </a:ext>
            </a:extLst>
          </p:cNvPr>
          <p:cNvSpPr>
            <a:spLocks noGrp="1"/>
          </p:cNvSpPr>
          <p:nvPr>
            <p:ph type="body" sz="quarter" idx="11"/>
          </p:nvPr>
        </p:nvSpPr>
        <p:spPr/>
        <p:txBody>
          <a:bodyPr/>
          <a:lstStyle/>
          <a:p>
            <a:r>
              <a:rPr lang="en-US" altLang="zh-CN" dirty="0">
                <a:sym typeface="Arial" panose="020B0604020202020204" pitchFamily="34" charset="0"/>
              </a:rPr>
              <a:t>Optimization</a:t>
            </a:r>
            <a:endParaRPr lang="zh-CN" altLang="en-US" dirty="0">
              <a:sym typeface="Arial" panose="020B0604020202020204" pitchFamily="34" charset="0"/>
            </a:endParaRPr>
          </a:p>
        </p:txBody>
      </p:sp>
    </p:spTree>
    <p:extLst>
      <p:ext uri="{BB962C8B-B14F-4D97-AF65-F5344CB8AC3E}">
        <p14:creationId xmlns:p14="http://schemas.microsoft.com/office/powerpoint/2010/main" val="228383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4BE77495-FA9D-4073-A31B-6DCFF294BB33}"/>
              </a:ext>
            </a:extLst>
          </p:cNvPr>
          <p:cNvSpPr>
            <a:spLocks noGrp="1"/>
          </p:cNvSpPr>
          <p:nvPr>
            <p:ph type="title"/>
          </p:nvPr>
        </p:nvSpPr>
        <p:spPr/>
        <p:txBody>
          <a:bodyPr>
            <a:normAutofit/>
          </a:bodyPr>
          <a:lstStyle/>
          <a:p>
            <a:r>
              <a:rPr lang="en-US" altLang="zh-CN" dirty="0">
                <a:sym typeface="Arial" panose="020B0604020202020204" pitchFamily="34" charset="0"/>
              </a:rPr>
              <a:t>4.1 Pruning</a:t>
            </a:r>
            <a:endParaRPr lang="zh-CN" altLang="en-US" dirty="0">
              <a:sym typeface="Arial" panose="020B0604020202020204" pitchFamily="34" charset="0"/>
            </a:endParaRPr>
          </a:p>
        </p:txBody>
      </p:sp>
      <p:sp>
        <p:nvSpPr>
          <p:cNvPr id="2" name="灯片编号占位符 1">
            <a:extLst>
              <a:ext uri="{FF2B5EF4-FFF2-40B4-BE49-F238E27FC236}">
                <a16:creationId xmlns:a16="http://schemas.microsoft.com/office/drawing/2014/main" id="{F20987FE-20DA-4013-BA0C-394D9A5D3901}"/>
              </a:ext>
            </a:extLst>
          </p:cNvPr>
          <p:cNvSpPr>
            <a:spLocks noGrp="1"/>
          </p:cNvSpPr>
          <p:nvPr>
            <p:ph type="sldNum" sz="quarter" idx="4"/>
          </p:nvPr>
        </p:nvSpPr>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pPr/>
              <a:t>15</a:t>
            </a:fld>
            <a:r>
              <a:rPr lang="zh-CN" altLang="en-US" dirty="0">
                <a:sym typeface="Arial" panose="020B0604020202020204" pitchFamily="34" charset="0"/>
              </a:rPr>
              <a:t> </a:t>
            </a:r>
            <a:r>
              <a:rPr lang="en-US" altLang="zh-CN" dirty="0">
                <a:sym typeface="Arial" panose="020B0604020202020204" pitchFamily="34" charset="0"/>
              </a:rPr>
              <a:t>&gt;</a:t>
            </a:r>
            <a:endParaRPr lang="zh-CN" altLang="en-US" dirty="0">
              <a:sym typeface="Arial" panose="020B0604020202020204" pitchFamily="34" charset="0"/>
            </a:endParaRPr>
          </a:p>
        </p:txBody>
      </p:sp>
      <p:sp>
        <p:nvSpPr>
          <p:cNvPr id="3" name="文本框 2">
            <a:extLst>
              <a:ext uri="{FF2B5EF4-FFF2-40B4-BE49-F238E27FC236}">
                <a16:creationId xmlns:a16="http://schemas.microsoft.com/office/drawing/2014/main" id="{AF19B3EB-50CD-4190-86BD-B38B5FDCBC7D}"/>
              </a:ext>
            </a:extLst>
          </p:cNvPr>
          <p:cNvSpPr txBox="1"/>
          <p:nvPr/>
        </p:nvSpPr>
        <p:spPr>
          <a:xfrm>
            <a:off x="1042416" y="1389888"/>
            <a:ext cx="10706575" cy="3785652"/>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Pruning 1:  using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LHT(S)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Pruning 2:  limit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LHT(S,T)</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to 6.</a:t>
            </a:r>
          </a:p>
          <a:p>
            <a:pPr marL="800100" lvl="1" indent="-342900">
              <a:buFont typeface="Arial" panose="020B0604020202020204" pitchFamily="34" charset="0"/>
              <a:buChar char="•"/>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Upper bound of LHT(S) is actually 7 because of the Fan ”seven pairs”.</a:t>
            </a:r>
          </a:p>
          <a:p>
            <a:pPr marL="800100" lvl="1" indent="-342900">
              <a:buFont typeface="Arial" panose="020B0604020202020204" pitchFamily="34" charset="0"/>
              <a:buChar char="•"/>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Design a DP algorithm to work out the possibility of a pattern whose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LHT(S) </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is greater than 6 (equal to 7) as less than 0.5%.</a:t>
            </a:r>
          </a:p>
          <a:p>
            <a:pPr marL="800100" lvl="1" indent="-342900">
              <a:buFont typeface="Arial" panose="020B0604020202020204" pitchFamily="34" charset="0"/>
              <a:buChar char="•"/>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For this part of 0.5%, we decide to discard wind/cardinal tiles first in case the program hasn’t found a winning hand yet.</a:t>
            </a:r>
          </a:p>
          <a:p>
            <a:pPr marL="800100" lvl="1" indent="-342900">
              <a:buFont typeface="Arial" panose="020B0604020202020204" pitchFamily="34" charset="0"/>
              <a:buChar char="•"/>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In the actual running, we find that program can produce all the winning hands in 1~2 seconds.</a:t>
            </a:r>
          </a:p>
        </p:txBody>
      </p:sp>
    </p:spTree>
    <p:extLst>
      <p:ext uri="{BB962C8B-B14F-4D97-AF65-F5344CB8AC3E}">
        <p14:creationId xmlns:p14="http://schemas.microsoft.com/office/powerpoint/2010/main" val="115625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4BE77495-FA9D-4073-A31B-6DCFF294BB33}"/>
              </a:ext>
            </a:extLst>
          </p:cNvPr>
          <p:cNvSpPr>
            <a:spLocks noGrp="1"/>
          </p:cNvSpPr>
          <p:nvPr>
            <p:ph type="title"/>
          </p:nvPr>
        </p:nvSpPr>
        <p:spPr/>
        <p:txBody>
          <a:bodyPr>
            <a:normAutofit/>
          </a:bodyPr>
          <a:lstStyle/>
          <a:p>
            <a:r>
              <a:rPr lang="en-US" altLang="zh-CN" dirty="0">
                <a:sym typeface="Arial" panose="020B0604020202020204" pitchFamily="34" charset="0"/>
              </a:rPr>
              <a:t>4.2 Expanding the Executing Period of Searching</a:t>
            </a:r>
            <a:endParaRPr lang="zh-CN" altLang="en-US" dirty="0">
              <a:sym typeface="Arial" panose="020B0604020202020204" pitchFamily="34" charset="0"/>
            </a:endParaRPr>
          </a:p>
        </p:txBody>
      </p:sp>
      <p:sp>
        <p:nvSpPr>
          <p:cNvPr id="2" name="灯片编号占位符 1">
            <a:extLst>
              <a:ext uri="{FF2B5EF4-FFF2-40B4-BE49-F238E27FC236}">
                <a16:creationId xmlns:a16="http://schemas.microsoft.com/office/drawing/2014/main" id="{F20987FE-20DA-4013-BA0C-394D9A5D3901}"/>
              </a:ext>
            </a:extLst>
          </p:cNvPr>
          <p:cNvSpPr>
            <a:spLocks noGrp="1"/>
          </p:cNvSpPr>
          <p:nvPr>
            <p:ph type="sldNum" sz="quarter" idx="4"/>
          </p:nvPr>
        </p:nvSpPr>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pPr/>
              <a:t>16</a:t>
            </a:fld>
            <a:r>
              <a:rPr lang="zh-CN" altLang="en-US" dirty="0">
                <a:sym typeface="Arial" panose="020B0604020202020204" pitchFamily="34" charset="0"/>
              </a:rPr>
              <a:t> </a:t>
            </a:r>
            <a:r>
              <a:rPr lang="en-US" altLang="zh-CN" dirty="0">
                <a:sym typeface="Arial" panose="020B0604020202020204" pitchFamily="34" charset="0"/>
              </a:rPr>
              <a:t>&gt;</a:t>
            </a:r>
            <a:endParaRPr lang="zh-CN" altLang="en-US" dirty="0">
              <a:sym typeface="Arial" panose="020B0604020202020204" pitchFamily="34" charset="0"/>
            </a:endParaRPr>
          </a:p>
        </p:txBody>
      </p:sp>
      <p:sp>
        <p:nvSpPr>
          <p:cNvPr id="3" name="文本框 2">
            <a:extLst>
              <a:ext uri="{FF2B5EF4-FFF2-40B4-BE49-F238E27FC236}">
                <a16:creationId xmlns:a16="http://schemas.microsoft.com/office/drawing/2014/main" id="{AF19B3EB-50CD-4190-86BD-B38B5FDCBC7D}"/>
              </a:ext>
            </a:extLst>
          </p:cNvPr>
          <p:cNvSpPr txBox="1"/>
          <p:nvPr/>
        </p:nvSpPr>
        <p:spPr>
          <a:xfrm>
            <a:off x="1042416" y="1389888"/>
            <a:ext cx="10706575" cy="2677656"/>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Tricks: make as full use as possible of all resources.</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Resources: spare turns and space for uploading.</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Use the combination of last uploaded and current LHT(S) and P(S) to calculate E(S).</a:t>
            </a:r>
          </a:p>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Upload the incomplete searching path and 4,000 items of P(S).</a:t>
            </a:r>
          </a:p>
        </p:txBody>
      </p:sp>
    </p:spTree>
    <p:extLst>
      <p:ext uri="{BB962C8B-B14F-4D97-AF65-F5344CB8AC3E}">
        <p14:creationId xmlns:p14="http://schemas.microsoft.com/office/powerpoint/2010/main" val="98882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4BE77495-FA9D-4073-A31B-6DCFF294BB33}"/>
              </a:ext>
            </a:extLst>
          </p:cNvPr>
          <p:cNvSpPr>
            <a:spLocks noGrp="1"/>
          </p:cNvSpPr>
          <p:nvPr>
            <p:ph type="title"/>
          </p:nvPr>
        </p:nvSpPr>
        <p:spPr/>
        <p:txBody>
          <a:bodyPr>
            <a:normAutofit/>
          </a:bodyPr>
          <a:lstStyle/>
          <a:p>
            <a:r>
              <a:rPr lang="en-US" altLang="zh-CN" dirty="0">
                <a:sym typeface="Arial" panose="020B0604020202020204" pitchFamily="34" charset="0"/>
              </a:rPr>
              <a:t>4.3 Adjusting Parameters</a:t>
            </a:r>
            <a:endParaRPr lang="zh-CN" altLang="en-US" dirty="0">
              <a:sym typeface="Arial" panose="020B0604020202020204" pitchFamily="34" charset="0"/>
            </a:endParaRPr>
          </a:p>
        </p:txBody>
      </p:sp>
      <p:sp>
        <p:nvSpPr>
          <p:cNvPr id="2" name="灯片编号占位符 1">
            <a:extLst>
              <a:ext uri="{FF2B5EF4-FFF2-40B4-BE49-F238E27FC236}">
                <a16:creationId xmlns:a16="http://schemas.microsoft.com/office/drawing/2014/main" id="{F20987FE-20DA-4013-BA0C-394D9A5D3901}"/>
              </a:ext>
            </a:extLst>
          </p:cNvPr>
          <p:cNvSpPr>
            <a:spLocks noGrp="1"/>
          </p:cNvSpPr>
          <p:nvPr>
            <p:ph type="sldNum" sz="quarter" idx="4"/>
          </p:nvPr>
        </p:nvSpPr>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pPr/>
              <a:t>17</a:t>
            </a:fld>
            <a:r>
              <a:rPr lang="zh-CN" altLang="en-US" dirty="0">
                <a:sym typeface="Arial" panose="020B0604020202020204" pitchFamily="34" charset="0"/>
              </a:rPr>
              <a:t> </a:t>
            </a:r>
            <a:r>
              <a:rPr lang="en-US" altLang="zh-CN" dirty="0">
                <a:sym typeface="Arial" panose="020B0604020202020204" pitchFamily="34" charset="0"/>
              </a:rPr>
              <a:t>&gt;</a:t>
            </a:r>
            <a:endParaRPr lang="zh-CN" altLang="en-US" dirty="0">
              <a:sym typeface="Arial" panose="020B0604020202020204" pitchFamily="34" charset="0"/>
            </a:endParaRPr>
          </a:p>
        </p:txBody>
      </p:sp>
      <p:sp>
        <p:nvSpPr>
          <p:cNvPr id="3" name="文本框 2">
            <a:extLst>
              <a:ext uri="{FF2B5EF4-FFF2-40B4-BE49-F238E27FC236}">
                <a16:creationId xmlns:a16="http://schemas.microsoft.com/office/drawing/2014/main" id="{AF19B3EB-50CD-4190-86BD-B38B5FDCBC7D}"/>
              </a:ext>
            </a:extLst>
          </p:cNvPr>
          <p:cNvSpPr txBox="1"/>
          <p:nvPr/>
        </p:nvSpPr>
        <p:spPr>
          <a:xfrm>
            <a:off x="1042416" y="1389888"/>
            <a:ext cx="10706575" cy="156966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Keep the robustness: Adjust the related parameters through observing the bot’s behavior in the real contests.</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After some jobs, the final parameters are listed in the following:</a:t>
            </a:r>
          </a:p>
        </p:txBody>
      </p:sp>
      <p:pic>
        <p:nvPicPr>
          <p:cNvPr id="5" name="图片 4">
            <a:extLst>
              <a:ext uri="{FF2B5EF4-FFF2-40B4-BE49-F238E27FC236}">
                <a16:creationId xmlns:a16="http://schemas.microsoft.com/office/drawing/2014/main" id="{11660A04-B3D3-42A7-88AC-835ABF284D15}"/>
              </a:ext>
            </a:extLst>
          </p:cNvPr>
          <p:cNvPicPr>
            <a:picLocks noChangeAspect="1"/>
          </p:cNvPicPr>
          <p:nvPr/>
        </p:nvPicPr>
        <p:blipFill>
          <a:blip r:embed="rId3"/>
          <a:stretch>
            <a:fillRect/>
          </a:stretch>
        </p:blipFill>
        <p:spPr>
          <a:xfrm>
            <a:off x="4417885" y="3249228"/>
            <a:ext cx="3187918" cy="2779776"/>
          </a:xfrm>
          <a:prstGeom prst="rect">
            <a:avLst/>
          </a:prstGeom>
        </p:spPr>
      </p:pic>
    </p:spTree>
    <p:extLst>
      <p:ext uri="{BB962C8B-B14F-4D97-AF65-F5344CB8AC3E}">
        <p14:creationId xmlns:p14="http://schemas.microsoft.com/office/powerpoint/2010/main" val="3656072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4A167A3-E80E-4ED3-A67F-D900181E81C8}"/>
              </a:ext>
            </a:extLst>
          </p:cNvPr>
          <p:cNvSpPr/>
          <p:nvPr/>
        </p:nvSpPr>
        <p:spPr>
          <a:xfrm>
            <a:off x="0" y="1515573"/>
            <a:ext cx="12192000" cy="3826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cxnSp>
        <p:nvCxnSpPr>
          <p:cNvPr id="10" name="直接连接符 9">
            <a:extLst>
              <a:ext uri="{FF2B5EF4-FFF2-40B4-BE49-F238E27FC236}">
                <a16:creationId xmlns:a16="http://schemas.microsoft.com/office/drawing/2014/main" id="{A4C0716F-AF22-44EE-8D0B-43E1638CE05F}"/>
              </a:ext>
            </a:extLst>
          </p:cNvPr>
          <p:cNvCxnSpPr/>
          <p:nvPr/>
        </p:nvCxnSpPr>
        <p:spPr>
          <a:xfrm>
            <a:off x="5875564" y="5029199"/>
            <a:ext cx="4408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7B679737-0AC2-4D5E-83CC-F1352AC76C63}"/>
              </a:ext>
            </a:extLst>
          </p:cNvPr>
          <p:cNvSpPr txBox="1"/>
          <p:nvPr/>
        </p:nvSpPr>
        <p:spPr>
          <a:xfrm>
            <a:off x="2221583" y="3118050"/>
            <a:ext cx="8258483" cy="841834"/>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THANKS  FOR  LISTENING!</a:t>
            </a:r>
          </a:p>
        </p:txBody>
      </p:sp>
      <p:sp>
        <p:nvSpPr>
          <p:cNvPr id="6" name="椭圆 5">
            <a:extLst>
              <a:ext uri="{FF2B5EF4-FFF2-40B4-BE49-F238E27FC236}">
                <a16:creationId xmlns:a16="http://schemas.microsoft.com/office/drawing/2014/main" id="{0F8B02C2-C055-4B58-ADE3-F225E1BD55D6}"/>
              </a:ext>
            </a:extLst>
          </p:cNvPr>
          <p:cNvSpPr/>
          <p:nvPr/>
        </p:nvSpPr>
        <p:spPr>
          <a:xfrm>
            <a:off x="5197121" y="602182"/>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nvGrpSpPr>
          <p:cNvPr id="13" name="组合 12">
            <a:extLst>
              <a:ext uri="{FF2B5EF4-FFF2-40B4-BE49-F238E27FC236}">
                <a16:creationId xmlns:a16="http://schemas.microsoft.com/office/drawing/2014/main" id="{1D433142-9DF7-4A48-AA01-043DE9AC29CB}"/>
              </a:ext>
            </a:extLst>
          </p:cNvPr>
          <p:cNvGrpSpPr/>
          <p:nvPr/>
        </p:nvGrpSpPr>
        <p:grpSpPr>
          <a:xfrm>
            <a:off x="5317814" y="718939"/>
            <a:ext cx="1614432" cy="1610666"/>
            <a:chOff x="2105799" y="20055838"/>
            <a:chExt cx="6748090" cy="6732363"/>
          </a:xfrm>
          <a:solidFill>
            <a:schemeClr val="accent1"/>
          </a:solidFill>
        </p:grpSpPr>
        <p:sp>
          <p:nvSpPr>
            <p:cNvPr id="14" name="Freeform 8">
              <a:extLst>
                <a:ext uri="{FF2B5EF4-FFF2-40B4-BE49-F238E27FC236}">
                  <a16:creationId xmlns:a16="http://schemas.microsoft.com/office/drawing/2014/main" id="{AFB48508-A56E-46D9-A9CF-5CBF306C0DF9}"/>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5" name="Freeform 42">
              <a:extLst>
                <a:ext uri="{FF2B5EF4-FFF2-40B4-BE49-F238E27FC236}">
                  <a16:creationId xmlns:a16="http://schemas.microsoft.com/office/drawing/2014/main" id="{30AD55C6-F255-4D4C-A404-73497A1E994D}"/>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6" name="Freeform 43">
              <a:extLst>
                <a:ext uri="{FF2B5EF4-FFF2-40B4-BE49-F238E27FC236}">
                  <a16:creationId xmlns:a16="http://schemas.microsoft.com/office/drawing/2014/main" id="{9FF2ADF9-F15F-47C4-B3F4-FDEB024E804A}"/>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7" name="Freeform 44">
              <a:extLst>
                <a:ext uri="{FF2B5EF4-FFF2-40B4-BE49-F238E27FC236}">
                  <a16:creationId xmlns:a16="http://schemas.microsoft.com/office/drawing/2014/main" id="{77753E9E-C3A8-46F8-9E32-80582A244006}"/>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8" name="Freeform 45">
              <a:extLst>
                <a:ext uri="{FF2B5EF4-FFF2-40B4-BE49-F238E27FC236}">
                  <a16:creationId xmlns:a16="http://schemas.microsoft.com/office/drawing/2014/main" id="{DDCC5860-8B56-45FC-BBA3-0EEE522A2247}"/>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 name="Freeform 46">
              <a:extLst>
                <a:ext uri="{FF2B5EF4-FFF2-40B4-BE49-F238E27FC236}">
                  <a16:creationId xmlns:a16="http://schemas.microsoft.com/office/drawing/2014/main" id="{5C504FEB-54D5-4E9B-950E-86D86A154959}"/>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0" name="Freeform 47">
              <a:extLst>
                <a:ext uri="{FF2B5EF4-FFF2-40B4-BE49-F238E27FC236}">
                  <a16:creationId xmlns:a16="http://schemas.microsoft.com/office/drawing/2014/main" id="{D192F389-3CA8-48C7-B5E8-E9A872AB8A64}"/>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1" name="Freeform 48">
              <a:extLst>
                <a:ext uri="{FF2B5EF4-FFF2-40B4-BE49-F238E27FC236}">
                  <a16:creationId xmlns:a16="http://schemas.microsoft.com/office/drawing/2014/main" id="{6A3CDB31-CC07-42F2-B582-483078329AA8}"/>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2" name="Freeform 49">
              <a:extLst>
                <a:ext uri="{FF2B5EF4-FFF2-40B4-BE49-F238E27FC236}">
                  <a16:creationId xmlns:a16="http://schemas.microsoft.com/office/drawing/2014/main" id="{C9C902C7-E572-41C9-BCAB-2F86C14B897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3" name="Freeform 50">
              <a:extLst>
                <a:ext uri="{FF2B5EF4-FFF2-40B4-BE49-F238E27FC236}">
                  <a16:creationId xmlns:a16="http://schemas.microsoft.com/office/drawing/2014/main" id="{576357AC-98F1-4F72-B6E2-EA4BDA6ED8C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4" name="Freeform 51">
              <a:extLst>
                <a:ext uri="{FF2B5EF4-FFF2-40B4-BE49-F238E27FC236}">
                  <a16:creationId xmlns:a16="http://schemas.microsoft.com/office/drawing/2014/main" id="{59E9F59A-197F-482A-B573-A9294A1A2A86}"/>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5" name="Freeform 52">
              <a:extLst>
                <a:ext uri="{FF2B5EF4-FFF2-40B4-BE49-F238E27FC236}">
                  <a16:creationId xmlns:a16="http://schemas.microsoft.com/office/drawing/2014/main" id="{4EFCB31D-85FC-41CC-A0D5-1C6D611076FA}"/>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6" name="Freeform 53">
              <a:extLst>
                <a:ext uri="{FF2B5EF4-FFF2-40B4-BE49-F238E27FC236}">
                  <a16:creationId xmlns:a16="http://schemas.microsoft.com/office/drawing/2014/main" id="{2D86E934-8246-4467-BC93-E32046DB3A43}"/>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7" name="Freeform 54">
              <a:extLst>
                <a:ext uri="{FF2B5EF4-FFF2-40B4-BE49-F238E27FC236}">
                  <a16:creationId xmlns:a16="http://schemas.microsoft.com/office/drawing/2014/main" id="{BA0DB3FD-4A33-4388-8638-9ECA1DF2BE2F}"/>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8" name="Freeform 55">
              <a:extLst>
                <a:ext uri="{FF2B5EF4-FFF2-40B4-BE49-F238E27FC236}">
                  <a16:creationId xmlns:a16="http://schemas.microsoft.com/office/drawing/2014/main" id="{F2E60573-5576-4943-BCAE-6705D7CED847}"/>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9" name="Freeform 56">
              <a:extLst>
                <a:ext uri="{FF2B5EF4-FFF2-40B4-BE49-F238E27FC236}">
                  <a16:creationId xmlns:a16="http://schemas.microsoft.com/office/drawing/2014/main" id="{9FEABDA7-AC14-49FD-B585-C1085A57DF0C}"/>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0" name="Freeform 57">
              <a:extLst>
                <a:ext uri="{FF2B5EF4-FFF2-40B4-BE49-F238E27FC236}">
                  <a16:creationId xmlns:a16="http://schemas.microsoft.com/office/drawing/2014/main" id="{0F42A0AB-E272-4259-9BDE-ACC8CAC0D9A2}"/>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1" name="Freeform 58">
              <a:extLst>
                <a:ext uri="{FF2B5EF4-FFF2-40B4-BE49-F238E27FC236}">
                  <a16:creationId xmlns:a16="http://schemas.microsoft.com/office/drawing/2014/main" id="{8389868A-1940-40B4-B652-B85AFFDBC57D}"/>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2" name="Freeform 59">
              <a:extLst>
                <a:ext uri="{FF2B5EF4-FFF2-40B4-BE49-F238E27FC236}">
                  <a16:creationId xmlns:a16="http://schemas.microsoft.com/office/drawing/2014/main" id="{2E43B1DD-8F2C-438C-83C2-E1EC0519C123}"/>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3" name="Freeform 60">
              <a:extLst>
                <a:ext uri="{FF2B5EF4-FFF2-40B4-BE49-F238E27FC236}">
                  <a16:creationId xmlns:a16="http://schemas.microsoft.com/office/drawing/2014/main" id="{498C3487-FE88-43C7-BB72-F4F5005381F0}"/>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4" name="Freeform 61">
              <a:extLst>
                <a:ext uri="{FF2B5EF4-FFF2-40B4-BE49-F238E27FC236}">
                  <a16:creationId xmlns:a16="http://schemas.microsoft.com/office/drawing/2014/main" id="{ADDA50CE-91B2-4A94-91AF-680EDE0671E8}"/>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5" name="Freeform 62">
              <a:extLst>
                <a:ext uri="{FF2B5EF4-FFF2-40B4-BE49-F238E27FC236}">
                  <a16:creationId xmlns:a16="http://schemas.microsoft.com/office/drawing/2014/main" id="{98F87416-C3EC-47F0-8F76-439B39862769}"/>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6" name="Freeform 71">
              <a:extLst>
                <a:ext uri="{FF2B5EF4-FFF2-40B4-BE49-F238E27FC236}">
                  <a16:creationId xmlns:a16="http://schemas.microsoft.com/office/drawing/2014/main" id="{F9C10838-9DE2-4218-A89F-1E05D768A7C0}"/>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203290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DE2CD948-CF29-443D-9B3B-FA40C00FEB61}"/>
              </a:ext>
            </a:extLst>
          </p:cNvPr>
          <p:cNvSpPr>
            <a:spLocks noGrp="1"/>
          </p:cNvSpPr>
          <p:nvPr>
            <p:ph type="body" sz="quarter" idx="10"/>
          </p:nvPr>
        </p:nvSpPr>
        <p:spPr/>
        <p:txBody>
          <a:bodyPr/>
          <a:lstStyle/>
          <a:p>
            <a:r>
              <a:rPr lang="en-US" altLang="zh-CN" dirty="0">
                <a:sym typeface="Arial" panose="020B0604020202020204" pitchFamily="34" charset="0"/>
              </a:rPr>
              <a:t>01</a:t>
            </a:r>
            <a:endParaRPr lang="zh-CN" altLang="en-US" dirty="0">
              <a:sym typeface="Arial" panose="020B0604020202020204" pitchFamily="34" charset="0"/>
            </a:endParaRPr>
          </a:p>
        </p:txBody>
      </p:sp>
      <p:sp>
        <p:nvSpPr>
          <p:cNvPr id="19" name="文本占位符 18">
            <a:extLst>
              <a:ext uri="{FF2B5EF4-FFF2-40B4-BE49-F238E27FC236}">
                <a16:creationId xmlns:a16="http://schemas.microsoft.com/office/drawing/2014/main" id="{66281700-FD51-4251-B272-DE1278FAD5BF}"/>
              </a:ext>
            </a:extLst>
          </p:cNvPr>
          <p:cNvSpPr>
            <a:spLocks noGrp="1"/>
          </p:cNvSpPr>
          <p:nvPr>
            <p:ph type="body" sz="quarter" idx="11"/>
          </p:nvPr>
        </p:nvSpPr>
        <p:spPr/>
        <p:txBody>
          <a:bodyPr/>
          <a:lstStyle/>
          <a:p>
            <a:r>
              <a:rPr lang="en-US" altLang="zh-CN" dirty="0">
                <a:sym typeface="Arial" panose="020B0604020202020204" pitchFamily="34" charset="0"/>
              </a:rPr>
              <a:t>Introduction</a:t>
            </a:r>
            <a:endParaRPr lang="zh-CN" altLang="en-US" dirty="0">
              <a:sym typeface="Arial" panose="020B0604020202020204" pitchFamily="34" charset="0"/>
            </a:endParaRPr>
          </a:p>
        </p:txBody>
      </p:sp>
    </p:spTree>
    <p:extLst>
      <p:ext uri="{BB962C8B-B14F-4D97-AF65-F5344CB8AC3E}">
        <p14:creationId xmlns:p14="http://schemas.microsoft.com/office/powerpoint/2010/main" val="33453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4BE77495-FA9D-4073-A31B-6DCFF294BB33}"/>
              </a:ext>
            </a:extLst>
          </p:cNvPr>
          <p:cNvSpPr>
            <a:spLocks noGrp="1"/>
          </p:cNvSpPr>
          <p:nvPr>
            <p:ph type="title"/>
          </p:nvPr>
        </p:nvSpPr>
        <p:spPr/>
        <p:txBody>
          <a:bodyPr>
            <a:normAutofit/>
          </a:bodyPr>
          <a:lstStyle/>
          <a:p>
            <a:r>
              <a:rPr lang="en-US" altLang="zh-CN" dirty="0">
                <a:sym typeface="Arial" panose="020B0604020202020204" pitchFamily="34" charset="0"/>
              </a:rPr>
              <a:t>1. Introduction</a:t>
            </a:r>
            <a:endParaRPr lang="zh-CN" altLang="en-US" dirty="0">
              <a:sym typeface="Arial" panose="020B0604020202020204" pitchFamily="34" charset="0"/>
            </a:endParaRPr>
          </a:p>
        </p:txBody>
      </p:sp>
      <p:sp>
        <p:nvSpPr>
          <p:cNvPr id="2" name="灯片编号占位符 1">
            <a:extLst>
              <a:ext uri="{FF2B5EF4-FFF2-40B4-BE49-F238E27FC236}">
                <a16:creationId xmlns:a16="http://schemas.microsoft.com/office/drawing/2014/main" id="{F20987FE-20DA-4013-BA0C-394D9A5D3901}"/>
              </a:ext>
            </a:extLst>
          </p:cNvPr>
          <p:cNvSpPr>
            <a:spLocks noGrp="1"/>
          </p:cNvSpPr>
          <p:nvPr>
            <p:ph type="sldNum" sz="quarter" idx="4"/>
          </p:nvPr>
        </p:nvSpPr>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pPr/>
              <a:t>3</a:t>
            </a:fld>
            <a:r>
              <a:rPr lang="zh-CN" altLang="en-US" dirty="0">
                <a:sym typeface="Arial" panose="020B0604020202020204" pitchFamily="34" charset="0"/>
              </a:rPr>
              <a:t> </a:t>
            </a:r>
            <a:r>
              <a:rPr lang="en-US" altLang="zh-CN" dirty="0">
                <a:sym typeface="Arial" panose="020B0604020202020204" pitchFamily="34" charset="0"/>
              </a:rPr>
              <a:t>&gt;</a:t>
            </a:r>
            <a:endParaRPr lang="zh-CN" altLang="en-US" dirty="0">
              <a:sym typeface="Arial" panose="020B0604020202020204" pitchFamily="34" charset="0"/>
            </a:endParaRPr>
          </a:p>
        </p:txBody>
      </p:sp>
      <p:sp>
        <p:nvSpPr>
          <p:cNvPr id="3" name="文本框 2">
            <a:extLst>
              <a:ext uri="{FF2B5EF4-FFF2-40B4-BE49-F238E27FC236}">
                <a16:creationId xmlns:a16="http://schemas.microsoft.com/office/drawing/2014/main" id="{AF19B3EB-50CD-4190-86BD-B38B5FDCBC7D}"/>
              </a:ext>
            </a:extLst>
          </p:cNvPr>
          <p:cNvSpPr txBox="1"/>
          <p:nvPr/>
        </p:nvSpPr>
        <p:spPr>
          <a:xfrm>
            <a:off x="1042416" y="1389888"/>
            <a:ext cx="8823108" cy="1200329"/>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 popular competitive Chinese entertainment in the world.</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Its origin of probability and game theory.</a:t>
            </a:r>
          </a:p>
        </p:txBody>
      </p:sp>
    </p:spTree>
    <p:extLst>
      <p:ext uri="{BB962C8B-B14F-4D97-AF65-F5344CB8AC3E}">
        <p14:creationId xmlns:p14="http://schemas.microsoft.com/office/powerpoint/2010/main" val="335471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DE2CD948-CF29-443D-9B3B-FA40C00FEB61}"/>
              </a:ext>
            </a:extLst>
          </p:cNvPr>
          <p:cNvSpPr>
            <a:spLocks noGrp="1"/>
          </p:cNvSpPr>
          <p:nvPr>
            <p:ph type="body" sz="quarter" idx="10"/>
          </p:nvPr>
        </p:nvSpPr>
        <p:spPr/>
        <p:txBody>
          <a:bodyPr/>
          <a:lstStyle/>
          <a:p>
            <a:r>
              <a:rPr lang="en-US" altLang="zh-CN" dirty="0">
                <a:sym typeface="Arial" panose="020B0604020202020204" pitchFamily="34" charset="0"/>
              </a:rPr>
              <a:t>02</a:t>
            </a:r>
            <a:endParaRPr lang="zh-CN" altLang="en-US" dirty="0">
              <a:sym typeface="Arial" panose="020B0604020202020204" pitchFamily="34" charset="0"/>
            </a:endParaRPr>
          </a:p>
        </p:txBody>
      </p:sp>
      <p:sp>
        <p:nvSpPr>
          <p:cNvPr id="19" name="文本占位符 18">
            <a:extLst>
              <a:ext uri="{FF2B5EF4-FFF2-40B4-BE49-F238E27FC236}">
                <a16:creationId xmlns:a16="http://schemas.microsoft.com/office/drawing/2014/main" id="{66281700-FD51-4251-B272-DE1278FAD5BF}"/>
              </a:ext>
            </a:extLst>
          </p:cNvPr>
          <p:cNvSpPr>
            <a:spLocks noGrp="1"/>
          </p:cNvSpPr>
          <p:nvPr>
            <p:ph type="body" sz="quarter" idx="11"/>
          </p:nvPr>
        </p:nvSpPr>
        <p:spPr/>
        <p:txBody>
          <a:bodyPr/>
          <a:lstStyle/>
          <a:p>
            <a:r>
              <a:rPr lang="en-US" altLang="zh-CN" dirty="0">
                <a:sym typeface="Arial" panose="020B0604020202020204" pitchFamily="34" charset="0"/>
              </a:rPr>
              <a:t>Glossary List</a:t>
            </a:r>
            <a:endParaRPr lang="zh-CN" altLang="en-US" dirty="0">
              <a:sym typeface="Arial" panose="020B0604020202020204" pitchFamily="34" charset="0"/>
            </a:endParaRPr>
          </a:p>
        </p:txBody>
      </p:sp>
    </p:spTree>
    <p:extLst>
      <p:ext uri="{BB962C8B-B14F-4D97-AF65-F5344CB8AC3E}">
        <p14:creationId xmlns:p14="http://schemas.microsoft.com/office/powerpoint/2010/main" val="350656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4BE77495-FA9D-4073-A31B-6DCFF294BB33}"/>
              </a:ext>
            </a:extLst>
          </p:cNvPr>
          <p:cNvSpPr>
            <a:spLocks noGrp="1"/>
          </p:cNvSpPr>
          <p:nvPr>
            <p:ph type="title"/>
          </p:nvPr>
        </p:nvSpPr>
        <p:spPr/>
        <p:txBody>
          <a:bodyPr>
            <a:normAutofit/>
          </a:bodyPr>
          <a:lstStyle/>
          <a:p>
            <a:r>
              <a:rPr lang="en-US" altLang="zh-CN" dirty="0">
                <a:sym typeface="Arial" panose="020B0604020202020204" pitchFamily="34" charset="0"/>
              </a:rPr>
              <a:t>2. Glossary List</a:t>
            </a:r>
            <a:endParaRPr lang="zh-CN" altLang="en-US" dirty="0">
              <a:sym typeface="Arial" panose="020B0604020202020204" pitchFamily="34" charset="0"/>
            </a:endParaRPr>
          </a:p>
        </p:txBody>
      </p:sp>
      <p:sp>
        <p:nvSpPr>
          <p:cNvPr id="2" name="灯片编号占位符 1">
            <a:extLst>
              <a:ext uri="{FF2B5EF4-FFF2-40B4-BE49-F238E27FC236}">
                <a16:creationId xmlns:a16="http://schemas.microsoft.com/office/drawing/2014/main" id="{F20987FE-20DA-4013-BA0C-394D9A5D3901}"/>
              </a:ext>
            </a:extLst>
          </p:cNvPr>
          <p:cNvSpPr>
            <a:spLocks noGrp="1"/>
          </p:cNvSpPr>
          <p:nvPr>
            <p:ph type="sldNum" sz="quarter" idx="4"/>
          </p:nvPr>
        </p:nvSpPr>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pPr/>
              <a:t>5</a:t>
            </a:fld>
            <a:r>
              <a:rPr lang="zh-CN" altLang="en-US" dirty="0">
                <a:sym typeface="Arial" panose="020B0604020202020204" pitchFamily="34" charset="0"/>
              </a:rPr>
              <a:t> </a:t>
            </a:r>
            <a:r>
              <a:rPr lang="en-US" altLang="zh-CN" dirty="0">
                <a:sym typeface="Arial" panose="020B0604020202020204" pitchFamily="34" charset="0"/>
              </a:rPr>
              <a:t>&gt;</a:t>
            </a:r>
            <a:endParaRPr lang="zh-CN" altLang="en-US" dirty="0">
              <a:sym typeface="Arial" panose="020B0604020202020204" pitchFamily="34" charset="0"/>
            </a:endParaRPr>
          </a:p>
        </p:txBody>
      </p:sp>
      <p:sp>
        <p:nvSpPr>
          <p:cNvPr id="3" name="文本框 2">
            <a:extLst>
              <a:ext uri="{FF2B5EF4-FFF2-40B4-BE49-F238E27FC236}">
                <a16:creationId xmlns:a16="http://schemas.microsoft.com/office/drawing/2014/main" id="{AF19B3EB-50CD-4190-86BD-B38B5FDCBC7D}"/>
              </a:ext>
            </a:extLst>
          </p:cNvPr>
          <p:cNvSpPr txBox="1"/>
          <p:nvPr/>
        </p:nvSpPr>
        <p:spPr>
          <a:xfrm>
            <a:off x="1042416" y="1389888"/>
            <a:ext cx="9976104" cy="4154984"/>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b="1" dirty="0">
                <a:latin typeface="Arial" panose="020B0604020202020204" pitchFamily="34" charset="0"/>
                <a:ea typeface="微软雅黑" panose="020B0503020204020204" pitchFamily="34" charset="-122"/>
                <a:cs typeface="+mn-ea"/>
                <a:sym typeface="Arial" panose="020B0604020202020204" pitchFamily="34" charset="0"/>
              </a:rPr>
              <a:t>Hu</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victory in one game of Mahjong.</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b="1" dirty="0">
                <a:latin typeface="Arial" panose="020B0604020202020204" pitchFamily="34" charset="0"/>
                <a:ea typeface="微软雅黑" panose="020B0503020204020204" pitchFamily="34" charset="-122"/>
                <a:cs typeface="+mn-ea"/>
                <a:sym typeface="Arial" panose="020B0604020202020204" pitchFamily="34" charset="0"/>
              </a:rPr>
              <a:t>Winning hand</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the winning pattern.</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b="1" dirty="0">
                <a:latin typeface="Arial" panose="020B0604020202020204" pitchFamily="34" charset="0"/>
                <a:ea typeface="微软雅黑" panose="020B0503020204020204" pitchFamily="34" charset="-122"/>
                <a:cs typeface="+mn-ea"/>
                <a:sym typeface="Arial" panose="020B0604020202020204" pitchFamily="34" charset="0"/>
              </a:rPr>
              <a:t>Winning structure</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ST(S)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details of a winning hand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including tags of each group in the winning hand presenting whether the group is formed by drawing or claiming.</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b="1" dirty="0">
                <a:latin typeface="Arial" panose="020B0604020202020204" pitchFamily="34" charset="0"/>
                <a:ea typeface="微软雅黑" panose="020B0503020204020204" pitchFamily="34" charset="-122"/>
                <a:cs typeface="+mn-ea"/>
                <a:sym typeface="Arial" panose="020B0604020202020204" pitchFamily="34" charset="0"/>
              </a:rPr>
              <a:t>Least number of tiles to a winning hand</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LWT(S,T)</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presents the least number of tiles needed to be changed to achieve a winning hand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y</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from the current pattern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x</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t>
            </a:r>
          </a:p>
        </p:txBody>
      </p:sp>
    </p:spTree>
    <p:extLst>
      <p:ext uri="{BB962C8B-B14F-4D97-AF65-F5344CB8AC3E}">
        <p14:creationId xmlns:p14="http://schemas.microsoft.com/office/powerpoint/2010/main" val="3440077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4BE77495-FA9D-4073-A31B-6DCFF294BB33}"/>
              </a:ext>
            </a:extLst>
          </p:cNvPr>
          <p:cNvSpPr>
            <a:spLocks noGrp="1"/>
          </p:cNvSpPr>
          <p:nvPr>
            <p:ph type="title"/>
          </p:nvPr>
        </p:nvSpPr>
        <p:spPr/>
        <p:txBody>
          <a:bodyPr>
            <a:normAutofit/>
          </a:bodyPr>
          <a:lstStyle/>
          <a:p>
            <a:r>
              <a:rPr lang="en-US" altLang="zh-CN" dirty="0">
                <a:sym typeface="Arial" panose="020B0604020202020204" pitchFamily="34" charset="0"/>
              </a:rPr>
              <a:t>2. Glossary List</a:t>
            </a:r>
            <a:endParaRPr lang="zh-CN" altLang="en-US" dirty="0">
              <a:sym typeface="Arial" panose="020B0604020202020204" pitchFamily="34" charset="0"/>
            </a:endParaRPr>
          </a:p>
        </p:txBody>
      </p:sp>
      <p:sp>
        <p:nvSpPr>
          <p:cNvPr id="2" name="灯片编号占位符 1">
            <a:extLst>
              <a:ext uri="{FF2B5EF4-FFF2-40B4-BE49-F238E27FC236}">
                <a16:creationId xmlns:a16="http://schemas.microsoft.com/office/drawing/2014/main" id="{F20987FE-20DA-4013-BA0C-394D9A5D3901}"/>
              </a:ext>
            </a:extLst>
          </p:cNvPr>
          <p:cNvSpPr>
            <a:spLocks noGrp="1"/>
          </p:cNvSpPr>
          <p:nvPr>
            <p:ph type="sldNum" sz="quarter" idx="4"/>
          </p:nvPr>
        </p:nvSpPr>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pPr/>
              <a:t>6</a:t>
            </a:fld>
            <a:r>
              <a:rPr lang="zh-CN" altLang="en-US" dirty="0">
                <a:sym typeface="Arial" panose="020B0604020202020204" pitchFamily="34" charset="0"/>
              </a:rPr>
              <a:t> </a:t>
            </a:r>
            <a:r>
              <a:rPr lang="en-US" altLang="zh-CN" dirty="0">
                <a:sym typeface="Arial" panose="020B0604020202020204" pitchFamily="34" charset="0"/>
              </a:rPr>
              <a:t>&gt;</a:t>
            </a:r>
            <a:endParaRPr lang="zh-CN" altLang="en-US" dirty="0">
              <a:sym typeface="Arial" panose="020B0604020202020204" pitchFamily="34" charset="0"/>
            </a:endParaRPr>
          </a:p>
        </p:txBody>
      </p:sp>
      <p:sp>
        <p:nvSpPr>
          <p:cNvPr id="3" name="文本框 2">
            <a:extLst>
              <a:ext uri="{FF2B5EF4-FFF2-40B4-BE49-F238E27FC236}">
                <a16:creationId xmlns:a16="http://schemas.microsoft.com/office/drawing/2014/main" id="{AF19B3EB-50CD-4190-86BD-B38B5FDCBC7D}"/>
              </a:ext>
            </a:extLst>
          </p:cNvPr>
          <p:cNvSpPr txBox="1"/>
          <p:nvPr/>
        </p:nvSpPr>
        <p:spPr>
          <a:xfrm>
            <a:off x="1042416" y="1389888"/>
            <a:ext cx="9976104" cy="3046988"/>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b="1" dirty="0">
                <a:latin typeface="Arial" panose="020B0604020202020204" pitchFamily="34" charset="0"/>
                <a:ea typeface="微软雅黑" panose="020B0503020204020204" pitchFamily="34" charset="-122"/>
                <a:cs typeface="+mn-ea"/>
                <a:sym typeface="Arial" panose="020B0604020202020204" pitchFamily="34" charset="0"/>
              </a:rPr>
              <a:t>Least number of tiles to Hu</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LHT(S)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min{LHT(S,T)}</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It describes the distance between the current state and the winning state – the less, the easier to get victory.</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b="1" dirty="0">
                <a:latin typeface="Arial" panose="020B0604020202020204" pitchFamily="34" charset="0"/>
                <a:ea typeface="微软雅黑" panose="020B0503020204020204" pitchFamily="34" charset="-122"/>
                <a:cs typeface="+mn-ea"/>
                <a:sym typeface="Arial" panose="020B0604020202020204" pitchFamily="34" charset="0"/>
              </a:rPr>
              <a:t>Winning plans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 set of winning hands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P(S) </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P(S)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{S|LWT(S,T)= LHT(S)}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b="1" dirty="0">
                <a:latin typeface="Arial" panose="020B0604020202020204" pitchFamily="34" charset="0"/>
                <a:ea typeface="微软雅黑" panose="020B0503020204020204" pitchFamily="34" charset="-122"/>
                <a:cs typeface="+mn-ea"/>
                <a:sym typeface="Arial" panose="020B0604020202020204" pitchFamily="34" charset="0"/>
              </a:rPr>
              <a:t>A useful tile</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 tile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u</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considered useful if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LHT(S + u)&lt;LHT(S)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t>
            </a:r>
          </a:p>
        </p:txBody>
      </p:sp>
    </p:spTree>
    <p:extLst>
      <p:ext uri="{BB962C8B-B14F-4D97-AF65-F5344CB8AC3E}">
        <p14:creationId xmlns:p14="http://schemas.microsoft.com/office/powerpoint/2010/main" val="108908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4BE77495-FA9D-4073-A31B-6DCFF294BB33}"/>
              </a:ext>
            </a:extLst>
          </p:cNvPr>
          <p:cNvSpPr>
            <a:spLocks noGrp="1"/>
          </p:cNvSpPr>
          <p:nvPr>
            <p:ph type="title"/>
          </p:nvPr>
        </p:nvSpPr>
        <p:spPr/>
        <p:txBody>
          <a:bodyPr>
            <a:normAutofit/>
          </a:bodyPr>
          <a:lstStyle/>
          <a:p>
            <a:r>
              <a:rPr lang="en-US" altLang="zh-CN" dirty="0">
                <a:sym typeface="Arial" panose="020B0604020202020204" pitchFamily="34" charset="0"/>
              </a:rPr>
              <a:t>2. Glossary List</a:t>
            </a:r>
            <a:endParaRPr lang="zh-CN" altLang="en-US" dirty="0">
              <a:sym typeface="Arial" panose="020B0604020202020204" pitchFamily="34" charset="0"/>
            </a:endParaRPr>
          </a:p>
        </p:txBody>
      </p:sp>
      <p:sp>
        <p:nvSpPr>
          <p:cNvPr id="2" name="灯片编号占位符 1">
            <a:extLst>
              <a:ext uri="{FF2B5EF4-FFF2-40B4-BE49-F238E27FC236}">
                <a16:creationId xmlns:a16="http://schemas.microsoft.com/office/drawing/2014/main" id="{F20987FE-20DA-4013-BA0C-394D9A5D3901}"/>
              </a:ext>
            </a:extLst>
          </p:cNvPr>
          <p:cNvSpPr>
            <a:spLocks noGrp="1"/>
          </p:cNvSpPr>
          <p:nvPr>
            <p:ph type="sldNum" sz="quarter" idx="4"/>
          </p:nvPr>
        </p:nvSpPr>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pPr/>
              <a:t>7</a:t>
            </a:fld>
            <a:r>
              <a:rPr lang="zh-CN" altLang="en-US" dirty="0">
                <a:sym typeface="Arial" panose="020B0604020202020204" pitchFamily="34" charset="0"/>
              </a:rPr>
              <a:t> </a:t>
            </a:r>
            <a:r>
              <a:rPr lang="en-US" altLang="zh-CN" dirty="0">
                <a:sym typeface="Arial" panose="020B0604020202020204" pitchFamily="34" charset="0"/>
              </a:rPr>
              <a:t>&gt;</a:t>
            </a:r>
            <a:endParaRPr lang="zh-CN" altLang="en-US" dirty="0">
              <a:sym typeface="Arial" panose="020B0604020202020204" pitchFamily="34" charset="0"/>
            </a:endParaRPr>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AF19B3EB-50CD-4190-86BD-B38B5FDCBC7D}"/>
                  </a:ext>
                </a:extLst>
              </p:cNvPr>
              <p:cNvSpPr txBox="1"/>
              <p:nvPr/>
            </p:nvSpPr>
            <p:spPr>
              <a:xfrm>
                <a:off x="1042416" y="1389888"/>
                <a:ext cx="9976104" cy="3785652"/>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b="1" dirty="0">
                    <a:latin typeface="Arial" panose="020B0604020202020204" pitchFamily="34" charset="0"/>
                    <a:ea typeface="微软雅黑" panose="020B0503020204020204" pitchFamily="34" charset="-122"/>
                    <a:cs typeface="+mn-ea"/>
                    <a:sym typeface="Arial" panose="020B0604020202020204" pitchFamily="34" charset="0"/>
                  </a:rPr>
                  <a:t>Addition/subtraction between a pattern and a tile</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400" i="1" dirty="0" err="1">
                    <a:latin typeface="Arial" panose="020B0604020202020204" pitchFamily="34" charset="0"/>
                    <a:ea typeface="微软雅黑" panose="020B0503020204020204" pitchFamily="34" charset="-122"/>
                    <a:cs typeface="+mn-ea"/>
                    <a:sym typeface="Arial" panose="020B0604020202020204" pitchFamily="34" charset="0"/>
                  </a:rPr>
                  <a:t>S±x</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Assuming that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S = {</a:t>
                </a:r>
                <a14:m>
                  <m:oMath xmlns:m="http://schemas.openxmlformats.org/officeDocument/2006/math">
                    <m:sSub>
                      <m:sSubPr>
                        <m:ctrlP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𝑥</m:t>
                        </m:r>
                      </m:e>
                      <m:sub>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1</m:t>
                        </m:r>
                      </m:sub>
                    </m:sSub>
                    <m: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t> </m:t>
                    </m:r>
                  </m:oMath>
                </a14:m>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400" dirty="0">
                    <a:ea typeface="微软雅黑" panose="020B0503020204020204" pitchFamily="34" charset="-122"/>
                    <a:cs typeface="+mn-ea"/>
                    <a:sym typeface="Arial" panose="020B0604020202020204" pitchFamily="34" charset="0"/>
                  </a:rPr>
                  <a:t> </a:t>
                </a:r>
                <a14:m>
                  <m:oMath xmlns:m="http://schemas.openxmlformats.org/officeDocument/2006/math">
                    <m:sSub>
                      <m:sSubPr>
                        <m:ctrlP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𝑥</m:t>
                        </m:r>
                      </m:e>
                      <m:sub>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𝑛</m:t>
                        </m:r>
                      </m:sub>
                    </m:sSub>
                  </m:oMath>
                </a14:m>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is a pattern and x is a tile, we have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S + x = S ∪ {x}</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S − x = S − {x}</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b="1" dirty="0">
                    <a:latin typeface="Arial" panose="020B0604020202020204" pitchFamily="34" charset="0"/>
                    <a:ea typeface="微软雅黑" panose="020B0503020204020204" pitchFamily="34" charset="-122"/>
                    <a:cs typeface="+mn-ea"/>
                    <a:sym typeface="Arial" panose="020B0604020202020204" pitchFamily="34" charset="0"/>
                  </a:rPr>
                  <a:t>Addition between a pattern and a claiming operation</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S + op(x)</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Assuming that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S = {</a:t>
                </a:r>
                <a14:m>
                  <m:oMath xmlns:m="http://schemas.openxmlformats.org/officeDocument/2006/math">
                    <m:sSub>
                      <m:sSubPr>
                        <m:ctrlP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𝑥</m:t>
                        </m:r>
                      </m:e>
                      <m:sub>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1</m:t>
                        </m:r>
                      </m:sub>
                    </m:sSub>
                    <m:r>
                      <a:rPr lang="en-US" altLang="zh-CN" sz="2400" i="1" dirty="0" smtClean="0">
                        <a:latin typeface="Cambria Math" panose="02040503050406030204" pitchFamily="18" charset="0"/>
                        <a:ea typeface="微软雅黑" panose="020B0503020204020204" pitchFamily="34" charset="-122"/>
                        <a:cs typeface="+mn-ea"/>
                        <a:sym typeface="Arial" panose="020B0604020202020204" pitchFamily="34" charset="0"/>
                      </a:rPr>
                      <m:t> </m:t>
                    </m:r>
                  </m:oMath>
                </a14:m>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400" dirty="0">
                    <a:ea typeface="微软雅黑" panose="020B0503020204020204" pitchFamily="34" charset="-122"/>
                    <a:cs typeface="+mn-ea"/>
                    <a:sym typeface="Arial" panose="020B0604020202020204" pitchFamily="34" charset="0"/>
                  </a:rPr>
                  <a:t> </a:t>
                </a:r>
                <a14:m>
                  <m:oMath xmlns:m="http://schemas.openxmlformats.org/officeDocument/2006/math">
                    <m:sSub>
                      <m:sSubPr>
                        <m:ctrlP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2400" i="1" dirty="0">
                            <a:latin typeface="Cambria Math" panose="02040503050406030204" pitchFamily="18" charset="0"/>
                            <a:ea typeface="微软雅黑" panose="020B0503020204020204" pitchFamily="34" charset="-122"/>
                            <a:cs typeface="+mn-ea"/>
                            <a:sym typeface="Arial" panose="020B0604020202020204" pitchFamily="34" charset="0"/>
                          </a:rPr>
                          <m:t>𝑥</m:t>
                        </m:r>
                      </m:e>
                      <m:sub>
                        <m:r>
                          <a:rPr lang="en-US" altLang="zh-CN" sz="2400" b="0" i="1" dirty="0" smtClean="0">
                            <a:latin typeface="Cambria Math" panose="02040503050406030204" pitchFamily="18" charset="0"/>
                            <a:ea typeface="微软雅黑" panose="020B0503020204020204" pitchFamily="34" charset="-122"/>
                            <a:cs typeface="+mn-ea"/>
                            <a:sym typeface="Arial" panose="020B0604020202020204" pitchFamily="34" charset="0"/>
                          </a:rPr>
                          <m:t>𝑛</m:t>
                        </m:r>
                      </m:sub>
                    </m:sSub>
                  </m:oMath>
                </a14:m>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is a pattern and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op(x)</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is a claiming operation, we have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S + op(x) = S’ </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and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satisfying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S ∪ {x} </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and the corresponding group in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ST(S’) </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is relabeled.</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p:txBody>
          </p:sp>
        </mc:Choice>
        <mc:Fallback>
          <p:sp>
            <p:nvSpPr>
              <p:cNvPr id="3" name="文本框 2">
                <a:extLst>
                  <a:ext uri="{FF2B5EF4-FFF2-40B4-BE49-F238E27FC236}">
                    <a16:creationId xmlns:a16="http://schemas.microsoft.com/office/drawing/2014/main" id="{AF19B3EB-50CD-4190-86BD-B38B5FDCBC7D}"/>
                  </a:ext>
                </a:extLst>
              </p:cNvPr>
              <p:cNvSpPr txBox="1">
                <a:spLocks noRot="1" noChangeAspect="1" noMove="1" noResize="1" noEditPoints="1" noAdjustHandles="1" noChangeArrowheads="1" noChangeShapeType="1" noTextEdit="1"/>
              </p:cNvSpPr>
              <p:nvPr/>
            </p:nvSpPr>
            <p:spPr>
              <a:xfrm>
                <a:off x="1042416" y="1389888"/>
                <a:ext cx="9976104" cy="3785652"/>
              </a:xfrm>
              <a:prstGeom prst="rect">
                <a:avLst/>
              </a:prstGeom>
              <a:blipFill>
                <a:blip r:embed="rId3"/>
                <a:stretch>
                  <a:fillRect l="-794" t="-1288" r="-1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55076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DE2CD948-CF29-443D-9B3B-FA40C00FEB61}"/>
              </a:ext>
            </a:extLst>
          </p:cNvPr>
          <p:cNvSpPr>
            <a:spLocks noGrp="1"/>
          </p:cNvSpPr>
          <p:nvPr>
            <p:ph type="body" sz="quarter" idx="10"/>
          </p:nvPr>
        </p:nvSpPr>
        <p:spPr/>
        <p:txBody>
          <a:bodyPr/>
          <a:lstStyle/>
          <a:p>
            <a:r>
              <a:rPr lang="en-US" altLang="zh-CN" dirty="0">
                <a:sym typeface="Arial" panose="020B0604020202020204" pitchFamily="34" charset="0"/>
              </a:rPr>
              <a:t>03</a:t>
            </a:r>
            <a:endParaRPr lang="zh-CN" altLang="en-US" dirty="0">
              <a:sym typeface="Arial" panose="020B0604020202020204" pitchFamily="34" charset="0"/>
            </a:endParaRPr>
          </a:p>
        </p:txBody>
      </p:sp>
      <p:sp>
        <p:nvSpPr>
          <p:cNvPr id="19" name="文本占位符 18">
            <a:extLst>
              <a:ext uri="{FF2B5EF4-FFF2-40B4-BE49-F238E27FC236}">
                <a16:creationId xmlns:a16="http://schemas.microsoft.com/office/drawing/2014/main" id="{66281700-FD51-4251-B272-DE1278FAD5BF}"/>
              </a:ext>
            </a:extLst>
          </p:cNvPr>
          <p:cNvSpPr>
            <a:spLocks noGrp="1"/>
          </p:cNvSpPr>
          <p:nvPr>
            <p:ph type="body" sz="quarter" idx="11"/>
          </p:nvPr>
        </p:nvSpPr>
        <p:spPr/>
        <p:txBody>
          <a:bodyPr/>
          <a:lstStyle/>
          <a:p>
            <a:r>
              <a:rPr lang="en-US" altLang="zh-CN" dirty="0">
                <a:sym typeface="Arial" panose="020B0604020202020204" pitchFamily="34" charset="0"/>
              </a:rPr>
              <a:t>Basic Work</a:t>
            </a:r>
            <a:endParaRPr lang="zh-CN" altLang="en-US" dirty="0">
              <a:sym typeface="Arial" panose="020B0604020202020204" pitchFamily="34" charset="0"/>
            </a:endParaRPr>
          </a:p>
        </p:txBody>
      </p:sp>
    </p:spTree>
    <p:extLst>
      <p:ext uri="{BB962C8B-B14F-4D97-AF65-F5344CB8AC3E}">
        <p14:creationId xmlns:p14="http://schemas.microsoft.com/office/powerpoint/2010/main" val="62225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4BE77495-FA9D-4073-A31B-6DCFF294BB33}"/>
              </a:ext>
            </a:extLst>
          </p:cNvPr>
          <p:cNvSpPr>
            <a:spLocks noGrp="1"/>
          </p:cNvSpPr>
          <p:nvPr>
            <p:ph type="title"/>
          </p:nvPr>
        </p:nvSpPr>
        <p:spPr/>
        <p:txBody>
          <a:bodyPr>
            <a:normAutofit/>
          </a:bodyPr>
          <a:lstStyle/>
          <a:p>
            <a:r>
              <a:rPr lang="en-US" altLang="zh-CN" dirty="0">
                <a:sym typeface="Arial" panose="020B0604020202020204" pitchFamily="34" charset="0"/>
              </a:rPr>
              <a:t>3.1 Evaluation Function</a:t>
            </a:r>
            <a:endParaRPr lang="zh-CN" altLang="en-US" dirty="0">
              <a:sym typeface="Arial" panose="020B0604020202020204" pitchFamily="34" charset="0"/>
            </a:endParaRPr>
          </a:p>
        </p:txBody>
      </p:sp>
      <p:sp>
        <p:nvSpPr>
          <p:cNvPr id="2" name="灯片编号占位符 1">
            <a:extLst>
              <a:ext uri="{FF2B5EF4-FFF2-40B4-BE49-F238E27FC236}">
                <a16:creationId xmlns:a16="http://schemas.microsoft.com/office/drawing/2014/main" id="{F20987FE-20DA-4013-BA0C-394D9A5D3901}"/>
              </a:ext>
            </a:extLst>
          </p:cNvPr>
          <p:cNvSpPr>
            <a:spLocks noGrp="1"/>
          </p:cNvSpPr>
          <p:nvPr>
            <p:ph type="sldNum" sz="quarter" idx="4"/>
          </p:nvPr>
        </p:nvSpPr>
        <p:spPr/>
        <p:txBody>
          <a:bodyPr/>
          <a:lstStyle/>
          <a:p>
            <a:r>
              <a:rPr lang="en-US" altLang="zh-CN" dirty="0">
                <a:sym typeface="Arial" panose="020B0604020202020204" pitchFamily="34" charset="0"/>
              </a:rPr>
              <a:t>&lt; </a:t>
            </a:r>
            <a:fld id="{A548B57D-AE10-4CF7-A9DF-59FEFA91B28E}" type="slidenum">
              <a:rPr lang="zh-CN" altLang="en-US" smtClean="0">
                <a:sym typeface="Arial" panose="020B0604020202020204" pitchFamily="34" charset="0"/>
              </a:rPr>
              <a:pPr/>
              <a:t>9</a:t>
            </a:fld>
            <a:r>
              <a:rPr lang="zh-CN" altLang="en-US" dirty="0">
                <a:sym typeface="Arial" panose="020B0604020202020204" pitchFamily="34" charset="0"/>
              </a:rPr>
              <a:t> </a:t>
            </a:r>
            <a:r>
              <a:rPr lang="en-US" altLang="zh-CN" dirty="0">
                <a:sym typeface="Arial" panose="020B0604020202020204" pitchFamily="34" charset="0"/>
              </a:rPr>
              <a:t>&gt;</a:t>
            </a:r>
            <a:endParaRPr lang="zh-CN" altLang="en-US" dirty="0">
              <a:sym typeface="Arial" panose="020B0604020202020204" pitchFamily="34" charset="0"/>
            </a:endParaRPr>
          </a:p>
        </p:txBody>
      </p:sp>
      <p:sp>
        <p:nvSpPr>
          <p:cNvPr id="3" name="文本框 2">
            <a:extLst>
              <a:ext uri="{FF2B5EF4-FFF2-40B4-BE49-F238E27FC236}">
                <a16:creationId xmlns:a16="http://schemas.microsoft.com/office/drawing/2014/main" id="{AF19B3EB-50CD-4190-86BD-B38B5FDCBC7D}"/>
              </a:ext>
            </a:extLst>
          </p:cNvPr>
          <p:cNvSpPr txBox="1"/>
          <p:nvPr/>
        </p:nvSpPr>
        <p:spPr>
          <a:xfrm>
            <a:off x="1042416" y="1389888"/>
            <a:ext cx="9976104" cy="341632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To solve this kind of problem, searching is one of the commonest methods.</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Evaluation function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E(S)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calculated by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P(S)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and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LHT(S)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E(S)</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 is positively correlated to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|P(S)| </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while negatively correlated to </a:t>
            </a:r>
            <a:r>
              <a:rPr lang="en-US" altLang="zh-CN" sz="2400" i="1" dirty="0">
                <a:latin typeface="Arial" panose="020B0604020202020204" pitchFamily="34" charset="0"/>
                <a:ea typeface="微软雅黑" panose="020B0503020204020204" pitchFamily="34" charset="-122"/>
                <a:cs typeface="+mn-ea"/>
                <a:sym typeface="Arial" panose="020B0604020202020204" pitchFamily="34" charset="0"/>
              </a:rPr>
              <a:t>LHT(S).</a:t>
            </a:r>
          </a:p>
          <a:p>
            <a:pPr marL="342900" indent="-342900">
              <a:buFont typeface="Wingdings" panose="05000000000000000000" pitchFamily="2" charset="2"/>
              <a:buChar char="Ø"/>
            </a:pPr>
            <a:endParaRPr lang="en-US" altLang="zh-CN" sz="2400" dirty="0">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buFont typeface="Wingdings" panose="05000000000000000000" pitchFamily="2" charset="2"/>
              <a:buChar char="Ø"/>
            </a:pP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Then many decisions are easy to make.</a:t>
            </a:r>
          </a:p>
        </p:txBody>
      </p:sp>
    </p:spTree>
    <p:extLst>
      <p:ext uri="{BB962C8B-B14F-4D97-AF65-F5344CB8AC3E}">
        <p14:creationId xmlns:p14="http://schemas.microsoft.com/office/powerpoint/2010/main" val="2612268313"/>
      </p:ext>
    </p:extLst>
  </p:cSld>
  <p:clrMapOvr>
    <a:masterClrMapping/>
  </p:clrMapOvr>
</p:sld>
</file>

<file path=ppt/theme/theme1.xml><?xml version="1.0" encoding="utf-8"?>
<a:theme xmlns:a="http://schemas.openxmlformats.org/drawingml/2006/main" name="自定义设计方案">
  <a:themeElements>
    <a:clrScheme name="自定义 2">
      <a:dk1>
        <a:srgbClr val="000000"/>
      </a:dk1>
      <a:lt1>
        <a:srgbClr val="FFFFFF"/>
      </a:lt1>
      <a:dk2>
        <a:srgbClr val="768395"/>
      </a:dk2>
      <a:lt2>
        <a:srgbClr val="F0F0F0"/>
      </a:lt2>
      <a:accent1>
        <a:srgbClr val="9A0001"/>
      </a:accent1>
      <a:accent2>
        <a:srgbClr val="CEAB6E"/>
      </a:accent2>
      <a:accent3>
        <a:srgbClr val="063771"/>
      </a:accent3>
      <a:accent4>
        <a:srgbClr val="F3F4F8"/>
      </a:accent4>
      <a:accent5>
        <a:srgbClr val="64646C"/>
      </a:accent5>
      <a:accent6>
        <a:srgbClr val="FFFFFF"/>
      </a:accent6>
      <a:hlink>
        <a:srgbClr val="0070C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smtClean="0">
            <a:latin typeface="Arial" panose="020B0604020202020204" pitchFamily="34" charset="0"/>
            <a:ea typeface="微软雅黑" panose="020B0503020204020204" pitchFamily="34" charset="-122"/>
            <a:cs typeface="+mn-ea"/>
            <a:sym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2">
      <a:dk1>
        <a:srgbClr val="000000"/>
      </a:dk1>
      <a:lt1>
        <a:srgbClr val="FFFFFF"/>
      </a:lt1>
      <a:dk2>
        <a:srgbClr val="768395"/>
      </a:dk2>
      <a:lt2>
        <a:srgbClr val="F0F0F0"/>
      </a:lt2>
      <a:accent1>
        <a:srgbClr val="9A0001"/>
      </a:accent1>
      <a:accent2>
        <a:srgbClr val="CEAB6E"/>
      </a:accent2>
      <a:accent3>
        <a:srgbClr val="063771"/>
      </a:accent3>
      <a:accent4>
        <a:srgbClr val="F3F4F8"/>
      </a:accent4>
      <a:accent5>
        <a:srgbClr val="64646C"/>
      </a:accent5>
      <a:accent6>
        <a:srgbClr val="FFFFFF"/>
      </a:accent6>
      <a:hlink>
        <a:srgbClr val="0070C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smtClean="0">
            <a:latin typeface="Arial" panose="020B0604020202020204" pitchFamily="34" charset="0"/>
            <a:ea typeface="微软雅黑" panose="020B0503020204020204" pitchFamily="34" charset="-122"/>
            <a:cs typeface="+mn-ea"/>
            <a:sym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4859</TotalTime>
  <Words>1153</Words>
  <Application>Microsoft Office PowerPoint</Application>
  <PresentationFormat>宽屏</PresentationFormat>
  <Paragraphs>126</Paragraphs>
  <Slides>18</Slides>
  <Notes>18</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18</vt:i4>
      </vt:variant>
    </vt:vector>
  </HeadingPairs>
  <TitlesOfParts>
    <vt:vector size="27" baseType="lpstr">
      <vt:lpstr>等线</vt:lpstr>
      <vt:lpstr>微软雅黑</vt:lpstr>
      <vt:lpstr>Arial</vt:lpstr>
      <vt:lpstr>Cambria Math</vt:lpstr>
      <vt:lpstr>Candara</vt:lpstr>
      <vt:lpstr>Sitka Display</vt:lpstr>
      <vt:lpstr>Wingdings</vt:lpstr>
      <vt:lpstr>自定义设计方案</vt:lpstr>
      <vt:lpstr>1_自定义设计方案</vt:lpstr>
      <vt:lpstr>PowerPoint 演示文稿</vt:lpstr>
      <vt:lpstr>PowerPoint 演示文稿</vt:lpstr>
      <vt:lpstr>1. Introduction</vt:lpstr>
      <vt:lpstr>PowerPoint 演示文稿</vt:lpstr>
      <vt:lpstr>2. Glossary List</vt:lpstr>
      <vt:lpstr>2. Glossary List</vt:lpstr>
      <vt:lpstr>2. Glossary List</vt:lpstr>
      <vt:lpstr>PowerPoint 演示文稿</vt:lpstr>
      <vt:lpstr>3.1 Evaluation Function</vt:lpstr>
      <vt:lpstr>3.1 Evaluation Function</vt:lpstr>
      <vt:lpstr>3.1 Evaluation Function</vt:lpstr>
      <vt:lpstr>3.2 LHT and Winning Plans</vt:lpstr>
      <vt:lpstr>3.2 LHT and Winning Plans</vt:lpstr>
      <vt:lpstr>PowerPoint 演示文稿</vt:lpstr>
      <vt:lpstr>4.1 Pruning</vt:lpstr>
      <vt:lpstr>4.2 Expanding the Executing Period of Searching</vt:lpstr>
      <vt:lpstr>4.3 Adjusting Parameters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田 振宇</dc:creator>
  <cp:lastModifiedBy>Zhehuan Chen</cp:lastModifiedBy>
  <cp:revision>354</cp:revision>
  <dcterms:created xsi:type="dcterms:W3CDTF">2018-12-09T14:29:24Z</dcterms:created>
  <dcterms:modified xsi:type="dcterms:W3CDTF">2021-01-07T16:03:40Z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Nuaxnuy@DESKTOP-GLORKB7</vt:lpwstr>
  </property>
  <property fmtid="{D5CDD505-2E9C-101B-9397-08002B2CF9AE}" pid="5" name="MSIP_Label_f42aa342-8706-4288-bd11-ebb85995028c_SetDate">
    <vt:lpwstr>2019-04-13T09:21:34.3521271Z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8ba33e4d-f70c-4f8a-80c4-7b79b430a7ab</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